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494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655EC-2560-4583-B6D0-B6F8793601D0}" type="datetimeFigureOut">
              <a:rPr lang="nl-NL" smtClean="0"/>
              <a:t>13-2-2017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13196-D6C1-4A0C-8162-91070F266CE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463696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655EC-2560-4583-B6D0-B6F8793601D0}" type="datetimeFigureOut">
              <a:rPr lang="nl-NL" smtClean="0"/>
              <a:t>13-2-2017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13196-D6C1-4A0C-8162-91070F266CE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827754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655EC-2560-4583-B6D0-B6F8793601D0}" type="datetimeFigureOut">
              <a:rPr lang="nl-NL" smtClean="0"/>
              <a:t>13-2-2017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13196-D6C1-4A0C-8162-91070F266CE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173235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655EC-2560-4583-B6D0-B6F8793601D0}" type="datetimeFigureOut">
              <a:rPr lang="nl-NL" smtClean="0"/>
              <a:t>13-2-2017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13196-D6C1-4A0C-8162-91070F266CE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09308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655EC-2560-4583-B6D0-B6F8793601D0}" type="datetimeFigureOut">
              <a:rPr lang="nl-NL" smtClean="0"/>
              <a:t>13-2-2017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13196-D6C1-4A0C-8162-91070F266CE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709477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655EC-2560-4583-B6D0-B6F8793601D0}" type="datetimeFigureOut">
              <a:rPr lang="nl-NL" smtClean="0"/>
              <a:t>13-2-2017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13196-D6C1-4A0C-8162-91070F266CE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95847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655EC-2560-4583-B6D0-B6F8793601D0}" type="datetimeFigureOut">
              <a:rPr lang="nl-NL" smtClean="0"/>
              <a:t>13-2-2017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13196-D6C1-4A0C-8162-91070F266CE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534345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655EC-2560-4583-B6D0-B6F8793601D0}" type="datetimeFigureOut">
              <a:rPr lang="nl-NL" smtClean="0"/>
              <a:t>13-2-2017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13196-D6C1-4A0C-8162-91070F266CE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756943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655EC-2560-4583-B6D0-B6F8793601D0}" type="datetimeFigureOut">
              <a:rPr lang="nl-NL" smtClean="0"/>
              <a:t>13-2-2017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13196-D6C1-4A0C-8162-91070F266CE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89651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655EC-2560-4583-B6D0-B6F8793601D0}" type="datetimeFigureOut">
              <a:rPr lang="nl-NL" smtClean="0"/>
              <a:t>13-2-2017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13196-D6C1-4A0C-8162-91070F266CE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053432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655EC-2560-4583-B6D0-B6F8793601D0}" type="datetimeFigureOut">
              <a:rPr lang="nl-NL" smtClean="0"/>
              <a:t>13-2-2017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13196-D6C1-4A0C-8162-91070F266CE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718369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F655EC-2560-4583-B6D0-B6F8793601D0}" type="datetimeFigureOut">
              <a:rPr lang="nl-NL" smtClean="0"/>
              <a:t>13-2-2017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213196-D6C1-4A0C-8162-91070F266CE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874474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KRUIDEN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9853559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1. </a:t>
            </a:r>
            <a:r>
              <a:rPr lang="nl-NL" dirty="0" err="1" smtClean="0"/>
              <a:t>Allium</a:t>
            </a:r>
            <a:r>
              <a:rPr lang="nl-NL" dirty="0" smtClean="0"/>
              <a:t> </a:t>
            </a:r>
            <a:r>
              <a:rPr lang="nl-NL" dirty="0" err="1" smtClean="0"/>
              <a:t>schoenoprasum</a:t>
            </a:r>
            <a:r>
              <a:rPr lang="nl-NL" dirty="0" smtClean="0"/>
              <a:t>. Bieslook</a:t>
            </a:r>
            <a:endParaRPr lang="nl-NL" dirty="0"/>
          </a:p>
        </p:txBody>
      </p:sp>
      <p:pic>
        <p:nvPicPr>
          <p:cNvPr id="1026" name="Picture 2" descr="http://upload.wikimedia.org/wikipedia/commons/e/e3/Allium_schoenoprasum,_flowers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547664" y="1412776"/>
            <a:ext cx="6096000" cy="457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473590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2. </a:t>
            </a:r>
            <a:r>
              <a:rPr lang="nl-NL" dirty="0" err="1" smtClean="0"/>
              <a:t>Anethum</a:t>
            </a:r>
            <a:r>
              <a:rPr lang="nl-NL" dirty="0" smtClean="0"/>
              <a:t> </a:t>
            </a:r>
            <a:r>
              <a:rPr lang="nl-NL" dirty="0" err="1" smtClean="0"/>
              <a:t>graveolens</a:t>
            </a:r>
            <a:r>
              <a:rPr lang="nl-NL" dirty="0" smtClean="0"/>
              <a:t>. Dille</a:t>
            </a:r>
            <a:endParaRPr lang="nl-NL" dirty="0"/>
          </a:p>
        </p:txBody>
      </p:sp>
      <p:pic>
        <p:nvPicPr>
          <p:cNvPr id="2050" name="Picture 2" descr="http://upload.wikimedia.org/wikipedia/commons/1/1a/Anethum_graveolens_Ven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691680" y="1340768"/>
            <a:ext cx="6076950" cy="457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02397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 smtClean="0"/>
              <a:t>3. </a:t>
            </a:r>
            <a:r>
              <a:rPr lang="nl-NL" dirty="0" err="1" smtClean="0"/>
              <a:t>Apium</a:t>
            </a:r>
            <a:r>
              <a:rPr lang="nl-NL" dirty="0" smtClean="0"/>
              <a:t> </a:t>
            </a:r>
            <a:r>
              <a:rPr lang="nl-NL" dirty="0" err="1" smtClean="0"/>
              <a:t>graveolens</a:t>
            </a:r>
            <a:r>
              <a:rPr lang="nl-NL" dirty="0" smtClean="0"/>
              <a:t> var. </a:t>
            </a:r>
            <a:r>
              <a:rPr lang="nl-NL" dirty="0" err="1" smtClean="0"/>
              <a:t>secalium</a:t>
            </a:r>
            <a:r>
              <a:rPr lang="nl-NL" dirty="0" smtClean="0"/>
              <a:t>. Snijselderij</a:t>
            </a:r>
            <a:endParaRPr lang="nl-NL" dirty="0"/>
          </a:p>
        </p:txBody>
      </p:sp>
      <p:pic>
        <p:nvPicPr>
          <p:cNvPr id="3078" name="Picture 6" descr="http://www.botanypictures.com/plantimages/apium%20graveolens%20var%20graveolens%2001%20(wilde%20selderij).jpg"/>
          <p:cNvPicPr>
            <a:picLocks noChangeAspect="1" noChangeArrowheads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1259632" y="1772816"/>
            <a:ext cx="3355362" cy="4152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4" descr="http://www.botanypictures.com/plantimages/apium%20graveolens%20var%20graveolens%2002%20(wilde%20selderij).jpg"/>
          <p:cNvPicPr>
            <a:picLocks noChangeAspect="1" noChangeArrowheads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4932039" y="1772816"/>
            <a:ext cx="3517919" cy="27363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916924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 smtClean="0"/>
              <a:t>4. </a:t>
            </a:r>
            <a:r>
              <a:rPr lang="nl-NL" dirty="0" err="1" smtClean="0"/>
              <a:t>Apium</a:t>
            </a:r>
            <a:r>
              <a:rPr lang="nl-NL" dirty="0" smtClean="0"/>
              <a:t> </a:t>
            </a:r>
            <a:r>
              <a:rPr lang="nl-NL" dirty="0" err="1" smtClean="0"/>
              <a:t>graveolens</a:t>
            </a:r>
            <a:r>
              <a:rPr lang="nl-NL" dirty="0" smtClean="0"/>
              <a:t> var. </a:t>
            </a:r>
            <a:r>
              <a:rPr lang="nl-NL" dirty="0" err="1" smtClean="0"/>
              <a:t>dulce</a:t>
            </a:r>
            <a:r>
              <a:rPr lang="nl-NL" dirty="0" smtClean="0"/>
              <a:t>. Bleekselderij</a:t>
            </a:r>
            <a:endParaRPr lang="nl-NL" dirty="0"/>
          </a:p>
        </p:txBody>
      </p:sp>
      <p:pic>
        <p:nvPicPr>
          <p:cNvPr id="4098" name="Picture 2" descr="http://www.thompson-morgan.com/medias/sys_tandm/8796358115358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907704" y="1484784"/>
            <a:ext cx="5276850" cy="52768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777581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 smtClean="0"/>
              <a:t>5. </a:t>
            </a:r>
            <a:r>
              <a:rPr lang="nl-NL" dirty="0" err="1" smtClean="0"/>
              <a:t>Apium</a:t>
            </a:r>
            <a:r>
              <a:rPr lang="nl-NL" dirty="0" smtClean="0"/>
              <a:t> </a:t>
            </a:r>
            <a:r>
              <a:rPr lang="nl-NL" dirty="0" err="1" smtClean="0"/>
              <a:t>graveolens</a:t>
            </a:r>
            <a:r>
              <a:rPr lang="nl-NL" dirty="0" smtClean="0"/>
              <a:t> var. </a:t>
            </a:r>
            <a:r>
              <a:rPr lang="nl-NL" dirty="0" err="1" smtClean="0"/>
              <a:t>rapaceum</a:t>
            </a:r>
            <a:r>
              <a:rPr lang="nl-NL" dirty="0" smtClean="0"/>
              <a:t>. Knolselderij</a:t>
            </a:r>
            <a:endParaRPr lang="nl-NL" dirty="0"/>
          </a:p>
        </p:txBody>
      </p:sp>
      <p:pic>
        <p:nvPicPr>
          <p:cNvPr id="3" name="Picture 2" descr="http://upload.wikimedia.org/wikipedia/commons/3/38/Knolselderij_knol_(Apium_graveolens_var._rapaceum)_'Dolvi'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555776" y="1628800"/>
            <a:ext cx="3500264" cy="43682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092307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 smtClean="0"/>
              <a:t>6. </a:t>
            </a:r>
            <a:r>
              <a:rPr lang="nl-NL" dirty="0" err="1" smtClean="0"/>
              <a:t>Petroselium</a:t>
            </a:r>
            <a:r>
              <a:rPr lang="nl-NL" dirty="0" smtClean="0"/>
              <a:t> </a:t>
            </a:r>
            <a:r>
              <a:rPr lang="nl-NL" dirty="0" err="1" smtClean="0"/>
              <a:t>crispum</a:t>
            </a:r>
            <a:r>
              <a:rPr lang="nl-NL" dirty="0" smtClean="0"/>
              <a:t> </a:t>
            </a:r>
            <a:r>
              <a:rPr lang="nl-NL" dirty="0" smtClean="0"/>
              <a:t>-krulpeterselie</a:t>
            </a:r>
            <a:endParaRPr lang="nl-NL" dirty="0"/>
          </a:p>
        </p:txBody>
      </p:sp>
      <p:pic>
        <p:nvPicPr>
          <p:cNvPr id="5122" name="Picture 2" descr="http://www.tuincentrumsoontiens.nl/tuincentrumsoontiens.nl_object_upload/Petroselinum%20crispum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403648" y="1628800"/>
            <a:ext cx="6457950" cy="43053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246322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 smtClean="0"/>
              <a:t>7. </a:t>
            </a:r>
            <a:r>
              <a:rPr lang="nl-NL" dirty="0" err="1" smtClean="0"/>
              <a:t>Petroselium</a:t>
            </a:r>
            <a:r>
              <a:rPr lang="nl-NL" dirty="0" smtClean="0"/>
              <a:t> </a:t>
            </a:r>
            <a:r>
              <a:rPr lang="nl-NL" dirty="0" err="1" smtClean="0"/>
              <a:t>crispum</a:t>
            </a:r>
            <a:r>
              <a:rPr lang="nl-NL" dirty="0" smtClean="0"/>
              <a:t> </a:t>
            </a:r>
            <a:r>
              <a:rPr lang="nl-NL" dirty="0" smtClean="0"/>
              <a:t>var</a:t>
            </a:r>
            <a:r>
              <a:rPr lang="nl-NL" dirty="0" smtClean="0"/>
              <a:t>. </a:t>
            </a:r>
            <a:r>
              <a:rPr lang="nl-NL" dirty="0" err="1" smtClean="0"/>
              <a:t>neapolitanum</a:t>
            </a:r>
            <a:r>
              <a:rPr lang="nl-NL" dirty="0" smtClean="0"/>
              <a:t>. Gladde peterselie</a:t>
            </a:r>
            <a:endParaRPr lang="nl-NL" dirty="0"/>
          </a:p>
        </p:txBody>
      </p:sp>
      <p:pic>
        <p:nvPicPr>
          <p:cNvPr id="7170" name="Picture 2" descr="http://www.thompson-morgan.com/medias/sys_tandm/8796386689054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835696" y="1546936"/>
            <a:ext cx="5276850" cy="52768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085289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 smtClean="0"/>
              <a:t>8. </a:t>
            </a:r>
            <a:r>
              <a:rPr lang="nl-NL" dirty="0" err="1" smtClean="0"/>
              <a:t>Thumus</a:t>
            </a:r>
            <a:r>
              <a:rPr lang="nl-NL" dirty="0" smtClean="0"/>
              <a:t> vulgaris ‘</a:t>
            </a:r>
            <a:r>
              <a:rPr lang="nl-NL" dirty="0" err="1" smtClean="0"/>
              <a:t>Compactus</a:t>
            </a:r>
            <a:r>
              <a:rPr lang="nl-NL" dirty="0" smtClean="0"/>
              <a:t>’ Tijm</a:t>
            </a:r>
            <a:endParaRPr lang="nl-NL" dirty="0"/>
          </a:p>
        </p:txBody>
      </p:sp>
      <p:pic>
        <p:nvPicPr>
          <p:cNvPr id="8194" name="Picture 2" descr="http://cms.gardenconnect.com/img/plantengids/SP11868.jpg"/>
          <p:cNvPicPr>
            <a:picLocks noChangeAspect="1" noChangeArrowheads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1524000" y="1872343"/>
            <a:ext cx="6096000" cy="39515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68585899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64</Words>
  <Application>Microsoft Office PowerPoint</Application>
  <PresentationFormat>Diavoorstelling (4:3)</PresentationFormat>
  <Paragraphs>9</Paragraphs>
  <Slides>9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9</vt:i4>
      </vt:variant>
    </vt:vector>
  </HeadingPairs>
  <TitlesOfParts>
    <vt:vector size="12" baseType="lpstr">
      <vt:lpstr>Arial</vt:lpstr>
      <vt:lpstr>Calibri</vt:lpstr>
      <vt:lpstr>Kantoorthema</vt:lpstr>
      <vt:lpstr>KRUIDEN</vt:lpstr>
      <vt:lpstr>1. Allium schoenoprasum. Bieslook</vt:lpstr>
      <vt:lpstr>2. Anethum graveolens. Dille</vt:lpstr>
      <vt:lpstr>3. Apium graveolens var. secalium. Snijselderij</vt:lpstr>
      <vt:lpstr>4. Apium graveolens var. dulce. Bleekselderij</vt:lpstr>
      <vt:lpstr>5. Apium graveolens var. rapaceum. Knolselderij</vt:lpstr>
      <vt:lpstr>6. Petroselium crispum -krulpeterselie</vt:lpstr>
      <vt:lpstr>7. Petroselium crispum var. neapolitanum. Gladde peterselie</vt:lpstr>
      <vt:lpstr>8. Thumus vulgaris ‘Compactus’ Tijm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Kamerplanten</dc:title>
  <dc:creator>admin</dc:creator>
  <cp:lastModifiedBy>Regien ten Napel</cp:lastModifiedBy>
  <cp:revision>13</cp:revision>
  <dcterms:created xsi:type="dcterms:W3CDTF">2016-02-17T14:42:08Z</dcterms:created>
  <dcterms:modified xsi:type="dcterms:W3CDTF">2017-02-13T11:03:49Z</dcterms:modified>
</cp:coreProperties>
</file>