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6369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77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32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930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94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58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3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569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6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34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8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655EC-2560-4583-B6D0-B6F8793601D0}" type="datetimeFigureOut">
              <a:rPr lang="nl-NL" smtClean="0"/>
              <a:t>13-2-2017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13196-D6C1-4A0C-8162-91070F266C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7447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KRUIDEN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535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err="1" smtClean="0"/>
              <a:t>Allium</a:t>
            </a:r>
            <a:r>
              <a:rPr lang="nl-NL" dirty="0" smtClean="0"/>
              <a:t> </a:t>
            </a:r>
            <a:r>
              <a:rPr lang="nl-NL" dirty="0" err="1" smtClean="0"/>
              <a:t>schoenoprasum</a:t>
            </a:r>
            <a:r>
              <a:rPr lang="nl-NL" dirty="0" smtClean="0"/>
              <a:t>. Bieslook</a:t>
            </a:r>
            <a:endParaRPr lang="nl-NL" dirty="0"/>
          </a:p>
        </p:txBody>
      </p:sp>
      <p:pic>
        <p:nvPicPr>
          <p:cNvPr id="1026" name="Picture 2" descr="http://upload.wikimedia.org/wikipedia/commons/e/e3/Allium_schoenoprasum,_flower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35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err="1" smtClean="0"/>
              <a:t>Anethum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. Dille</a:t>
            </a:r>
            <a:endParaRPr lang="nl-NL" dirty="0"/>
          </a:p>
        </p:txBody>
      </p:sp>
      <p:pic>
        <p:nvPicPr>
          <p:cNvPr id="2050" name="Picture 2" descr="http://upload.wikimedia.org/wikipedia/commons/1/1a/Anethum_graveolens_Ve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1340768"/>
            <a:ext cx="6076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3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3. </a:t>
            </a:r>
            <a:r>
              <a:rPr lang="nl-NL" dirty="0" err="1" smtClean="0"/>
              <a:t>Apium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 var. </a:t>
            </a:r>
            <a:r>
              <a:rPr lang="nl-NL" dirty="0" err="1" smtClean="0"/>
              <a:t>secalium</a:t>
            </a:r>
            <a:r>
              <a:rPr lang="nl-NL" dirty="0" smtClean="0"/>
              <a:t>. Snijselderij</a:t>
            </a:r>
            <a:endParaRPr lang="nl-NL" dirty="0"/>
          </a:p>
        </p:txBody>
      </p:sp>
      <p:pic>
        <p:nvPicPr>
          <p:cNvPr id="3078" name="Picture 6" descr="http://www.botanypictures.com/plantimages/apium%20graveolens%20var%20graveolens%2001%20(wilde%20selderij)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59632" y="1772816"/>
            <a:ext cx="3355362" cy="415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botanypictures.com/plantimages/apium%20graveolens%20var%20graveolens%2002%20(wilde%20selderij)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32039" y="1772816"/>
            <a:ext cx="351791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692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4. </a:t>
            </a:r>
            <a:r>
              <a:rPr lang="nl-NL" dirty="0" err="1" smtClean="0"/>
              <a:t>Apium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 var. </a:t>
            </a:r>
            <a:r>
              <a:rPr lang="nl-NL" dirty="0" err="1" smtClean="0"/>
              <a:t>dulce</a:t>
            </a:r>
            <a:r>
              <a:rPr lang="nl-NL" dirty="0" smtClean="0"/>
              <a:t>. Bleekselderij</a:t>
            </a:r>
            <a:endParaRPr lang="nl-NL" dirty="0"/>
          </a:p>
        </p:txBody>
      </p:sp>
      <p:pic>
        <p:nvPicPr>
          <p:cNvPr id="4098" name="Picture 2" descr="http://www.thompson-morgan.com/medias/sys_tandm/879635811535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1484784"/>
            <a:ext cx="527685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75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5. </a:t>
            </a:r>
            <a:r>
              <a:rPr lang="nl-NL" dirty="0" err="1" smtClean="0"/>
              <a:t>Apium</a:t>
            </a:r>
            <a:r>
              <a:rPr lang="nl-NL" dirty="0" smtClean="0"/>
              <a:t> </a:t>
            </a:r>
            <a:r>
              <a:rPr lang="nl-NL" dirty="0" err="1" smtClean="0"/>
              <a:t>graveolens</a:t>
            </a:r>
            <a:r>
              <a:rPr lang="nl-NL" dirty="0" smtClean="0"/>
              <a:t> var. </a:t>
            </a:r>
            <a:r>
              <a:rPr lang="nl-NL" dirty="0" err="1" smtClean="0"/>
              <a:t>rapaceum</a:t>
            </a:r>
            <a:r>
              <a:rPr lang="nl-NL" dirty="0" smtClean="0"/>
              <a:t>. Knolselderij</a:t>
            </a:r>
            <a:endParaRPr lang="nl-NL" dirty="0"/>
          </a:p>
        </p:txBody>
      </p:sp>
      <p:pic>
        <p:nvPicPr>
          <p:cNvPr id="3" name="Picture 2" descr="http://upload.wikimedia.org/wikipedia/commons/3/38/Knolselderij_knol_(Apium_graveolens_var._rapaceum)_'Dolvi'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3500264" cy="436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230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6. </a:t>
            </a:r>
            <a:r>
              <a:rPr lang="nl-NL" dirty="0" err="1" smtClean="0"/>
              <a:t>Petroselium</a:t>
            </a:r>
            <a:r>
              <a:rPr lang="nl-NL" dirty="0" smtClean="0"/>
              <a:t> </a:t>
            </a:r>
            <a:r>
              <a:rPr lang="nl-NL" dirty="0" err="1" smtClean="0"/>
              <a:t>crispum</a:t>
            </a:r>
            <a:r>
              <a:rPr lang="nl-NL" dirty="0" smtClean="0"/>
              <a:t> </a:t>
            </a:r>
            <a:r>
              <a:rPr lang="nl-NL" dirty="0" smtClean="0"/>
              <a:t>-krulpeterselie</a:t>
            </a:r>
            <a:endParaRPr lang="nl-NL" dirty="0"/>
          </a:p>
        </p:txBody>
      </p:sp>
      <p:pic>
        <p:nvPicPr>
          <p:cNvPr id="5122" name="Picture 2" descr="http://www.tuincentrumsoontiens.nl/tuincentrumsoontiens.nl_object_upload/Petroselinum%20crispu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457950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632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7. </a:t>
            </a:r>
            <a:r>
              <a:rPr lang="nl-NL" dirty="0" err="1" smtClean="0"/>
              <a:t>Petroselium</a:t>
            </a:r>
            <a:r>
              <a:rPr lang="nl-NL" dirty="0" smtClean="0"/>
              <a:t> </a:t>
            </a:r>
            <a:r>
              <a:rPr lang="nl-NL" dirty="0" err="1" smtClean="0"/>
              <a:t>crispum</a:t>
            </a:r>
            <a:r>
              <a:rPr lang="nl-NL" dirty="0" smtClean="0"/>
              <a:t> </a:t>
            </a:r>
            <a:r>
              <a:rPr lang="nl-NL" dirty="0" smtClean="0"/>
              <a:t>var</a:t>
            </a:r>
            <a:r>
              <a:rPr lang="nl-NL" dirty="0" smtClean="0"/>
              <a:t>. </a:t>
            </a:r>
            <a:r>
              <a:rPr lang="nl-NL" dirty="0" err="1" smtClean="0"/>
              <a:t>neapolitanum</a:t>
            </a:r>
            <a:r>
              <a:rPr lang="nl-NL" dirty="0" smtClean="0"/>
              <a:t>. Gladde peterselie</a:t>
            </a:r>
            <a:endParaRPr lang="nl-NL" dirty="0"/>
          </a:p>
        </p:txBody>
      </p:sp>
      <p:pic>
        <p:nvPicPr>
          <p:cNvPr id="7170" name="Picture 2" descr="http://www.thompson-morgan.com/medias/sys_tandm/879638668905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1546936"/>
            <a:ext cx="5276850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28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8. </a:t>
            </a:r>
            <a:r>
              <a:rPr lang="nl-NL" dirty="0" err="1" smtClean="0"/>
              <a:t>Thumus</a:t>
            </a:r>
            <a:r>
              <a:rPr lang="nl-NL" dirty="0" smtClean="0"/>
              <a:t> vulgaris ‘</a:t>
            </a:r>
            <a:r>
              <a:rPr lang="nl-NL" dirty="0" err="1" smtClean="0"/>
              <a:t>Compactus</a:t>
            </a:r>
            <a:r>
              <a:rPr lang="nl-NL" dirty="0" smtClean="0"/>
              <a:t>’ Tijm</a:t>
            </a:r>
            <a:endParaRPr lang="nl-NL" dirty="0"/>
          </a:p>
        </p:txBody>
      </p:sp>
      <p:pic>
        <p:nvPicPr>
          <p:cNvPr id="8194" name="Picture 2" descr="http://cms.gardenconnect.com/img/plantengids/SP1186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524000" y="1872343"/>
            <a:ext cx="6096000" cy="395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58589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64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KRUIDEN</vt:lpstr>
      <vt:lpstr>1. Allium schoenoprasum. Bieslook</vt:lpstr>
      <vt:lpstr>2. Anethum graveolens. Dille</vt:lpstr>
      <vt:lpstr>3. Apium graveolens var. secalium. Snijselderij</vt:lpstr>
      <vt:lpstr>4. Apium graveolens var. dulce. Bleekselderij</vt:lpstr>
      <vt:lpstr>5. Apium graveolens var. rapaceum. Knolselderij</vt:lpstr>
      <vt:lpstr>6. Petroselium crispum -krulpeterselie</vt:lpstr>
      <vt:lpstr>7. Petroselium crispum var. neapolitanum. Gladde peterselie</vt:lpstr>
      <vt:lpstr>8. Thumus vulgaris ‘Compactus’ Tijm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Kamerplanten</dc:title>
  <dc:creator>admin</dc:creator>
  <cp:lastModifiedBy>Regien ten Napel</cp:lastModifiedBy>
  <cp:revision>13</cp:revision>
  <dcterms:created xsi:type="dcterms:W3CDTF">2016-02-17T14:42:08Z</dcterms:created>
  <dcterms:modified xsi:type="dcterms:W3CDTF">2017-02-13T11:03:49Z</dcterms:modified>
</cp:coreProperties>
</file>