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ms-powerpoint.presentation.macroEnabled.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0"/>
  </p:notesMasterIdLst>
  <p:handoutMasterIdLst>
    <p:handoutMasterId r:id="rId11"/>
  </p:handoutMasterIdLst>
  <p:sldIdLst>
    <p:sldId id="256" r:id="rId5"/>
    <p:sldId id="266" r:id="rId6"/>
    <p:sldId id="267" r:id="rId7"/>
    <p:sldId id="268" r:id="rId8"/>
    <p:sldId id="269" r:id="rId9"/>
  </p:sldIdLst>
  <p:sldSz cx="12192000" cy="6858000"/>
  <p:notesSz cx="6858000" cy="9144000"/>
  <p:defaultTextStyle>
    <a:defPPr rtl="0">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p:cViewPr varScale="1">
        <p:scale>
          <a:sx n="72" d="100"/>
          <a:sy n="72" d="100"/>
        </p:scale>
        <p:origin x="576" y="72"/>
      </p:cViewPr>
      <p:guideLst>
        <p:guide pos="3840"/>
        <p:guide orient="horz" pos="2160"/>
      </p:guideLst>
    </p:cSldViewPr>
  </p:slideViewPr>
  <p:notesTextViewPr>
    <p:cViewPr>
      <p:scale>
        <a:sx n="1" d="1"/>
        <a:sy n="1" d="1"/>
      </p:scale>
      <p:origin x="0" y="0"/>
    </p:cViewPr>
  </p:notesTextViewPr>
  <p:notesViewPr>
    <p:cSldViewPr showGuides="1">
      <p:cViewPr varScale="1">
        <p:scale>
          <a:sx n="88" d="100"/>
          <a:sy n="88" d="100"/>
        </p:scale>
        <p:origin x="307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dirty="0"/>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F10DCCF9-6BCE-4E40-A53D-578A3D75CDFE}" type="datetime1">
              <a:rPr lang="nl-NL" smtClean="0"/>
              <a:t>10-2-2017</a:t>
            </a:fld>
            <a:endParaRPr lang="nl-NL" dirty="0"/>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dirty="0"/>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45ACAF8E-318A-4EFE-8633-D9E72ABCE0ED}" type="slidenum">
              <a:rPr lang="nl-NL" smtClean="0"/>
              <a:pPr algn="r" rtl="0"/>
              <a:t>‹nr.›</a:t>
            </a:fld>
            <a:endParaRPr lang="nl-NL" dirty="0"/>
          </a:p>
        </p:txBody>
      </p:sp>
    </p:spTree>
    <p:extLst>
      <p:ext uri="{BB962C8B-B14F-4D97-AF65-F5344CB8AC3E}">
        <p14:creationId xmlns:p14="http://schemas.microsoft.com/office/powerpoint/2010/main" val="240655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nl-NL" noProof="0" dirty="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110C1B5-9736-4542-876B-E14279A682BC}" type="datetime1">
              <a:rPr lang="nl-NL" smtClean="0"/>
              <a:pPr/>
              <a:t>10-2-2017</a:t>
            </a:fld>
            <a:endParaRPr lang="nl-NL" dirty="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dirty="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nl-NL" noProof="0" dirty="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5EE2CF44-2B13-41B4-A334-1CDF534EEBBF}" type="slidenum">
              <a:rPr lang="nl-NL" smtClean="0"/>
              <a:pPr/>
              <a:t>‹nr.›</a:t>
            </a:fld>
            <a:endParaRPr lang="nl-NL" dirty="0"/>
          </a:p>
        </p:txBody>
      </p:sp>
    </p:spTree>
    <p:extLst>
      <p:ext uri="{BB962C8B-B14F-4D97-AF65-F5344CB8AC3E}">
        <p14:creationId xmlns:p14="http://schemas.microsoft.com/office/powerpoint/2010/main" val="4453856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5EE2CF44-2B13-41B4-A334-1CDF534EEBBF}" type="slidenum">
              <a:rPr lang="nl-NL" smtClean="0"/>
              <a:pPr/>
              <a:t>1</a:t>
            </a:fld>
            <a:endParaRPr lang="nl-NL" dirty="0"/>
          </a:p>
        </p:txBody>
      </p:sp>
    </p:spTree>
    <p:extLst>
      <p:ext uri="{BB962C8B-B14F-4D97-AF65-F5344CB8AC3E}">
        <p14:creationId xmlns:p14="http://schemas.microsoft.com/office/powerpoint/2010/main" val="16914746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hthoek 7"/>
          <p:cNvSpPr/>
          <p:nvPr userDrawn="1"/>
        </p:nvSpPr>
        <p:spPr bwMode="gray">
          <a:xfrm>
            <a:off x="0" y="2825016"/>
            <a:ext cx="12188952" cy="3180930"/>
          </a:xfrm>
          <a:prstGeom prst="rect">
            <a:avLst/>
          </a:prstGeom>
          <a:solidFill>
            <a:schemeClr val="bg1">
              <a:lumMod val="85000"/>
              <a:lumOff val="1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7" name="Rechthoek 6"/>
          <p:cNvSpPr/>
          <p:nvPr userDrawn="1"/>
        </p:nvSpPr>
        <p:spPr bwMode="black">
          <a:xfrm>
            <a:off x="0" y="3075709"/>
            <a:ext cx="12188952" cy="26392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noProof="0" dirty="0"/>
          </a:p>
        </p:txBody>
      </p:sp>
      <p:sp>
        <p:nvSpPr>
          <p:cNvPr id="2" name="Titel 1"/>
          <p:cNvSpPr>
            <a:spLocks noGrp="1"/>
          </p:cNvSpPr>
          <p:nvPr>
            <p:ph type="ctrTitle"/>
          </p:nvPr>
        </p:nvSpPr>
        <p:spPr bwMode="white">
          <a:xfrm>
            <a:off x="1066800" y="3165763"/>
            <a:ext cx="10058400" cy="1711037"/>
          </a:xfrm>
        </p:spPr>
        <p:txBody>
          <a:bodyPr rtlCol="0" anchor="b">
            <a:normAutofit/>
          </a:bodyPr>
          <a:lstStyle>
            <a:lvl1pPr algn="l" rtl="0">
              <a:lnSpc>
                <a:spcPct val="80000"/>
              </a:lnSpc>
              <a:defRPr sz="5400">
                <a:solidFill>
                  <a:schemeClr val="tx1"/>
                </a:solidFill>
              </a:defRPr>
            </a:lvl1pPr>
          </a:lstStyle>
          <a:p>
            <a:pPr rtl="0"/>
            <a:r>
              <a:rPr lang="nl-NL" noProof="0"/>
              <a:t>Klik om de stijl te bewerken</a:t>
            </a:r>
            <a:endParaRPr lang="nl-NL" noProof="0" dirty="0"/>
          </a:p>
        </p:txBody>
      </p:sp>
      <p:sp>
        <p:nvSpPr>
          <p:cNvPr id="3" name="Subtitel 2"/>
          <p:cNvSpPr>
            <a:spLocks noGrp="1"/>
          </p:cNvSpPr>
          <p:nvPr>
            <p:ph type="subTitle" idx="1"/>
          </p:nvPr>
        </p:nvSpPr>
        <p:spPr bwMode="white">
          <a:xfrm>
            <a:off x="1066800" y="4953000"/>
            <a:ext cx="10058400" cy="685800"/>
          </a:xfrm>
        </p:spPr>
        <p:txBody>
          <a:bodyPr rtlCol="0">
            <a:normAutofit/>
          </a:bodyPr>
          <a:lstStyle>
            <a:lvl1pPr marL="0" indent="0" algn="l" rtl="0">
              <a:spcBef>
                <a:spcPts val="0"/>
              </a:spcBef>
              <a:buNone/>
              <a:defRPr sz="2000">
                <a:solidFill>
                  <a:schemeClr val="accent1"/>
                </a:solidFill>
                <a:latin typeface="+mj-lt"/>
              </a:defRPr>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nl-NL" noProof="0"/>
              <a:t>Klik om de ondertitelstijl van het model te bewerken</a:t>
            </a:r>
            <a:endParaRPr lang="nl-NL" noProof="0" dirty="0"/>
          </a:p>
        </p:txBody>
      </p:sp>
    </p:spTree>
    <p:extLst>
      <p:ext uri="{BB962C8B-B14F-4D97-AF65-F5344CB8AC3E}">
        <p14:creationId xmlns:p14="http://schemas.microsoft.com/office/powerpoint/2010/main" val="798862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lang="nl-NL" noProof="0" dirty="0"/>
          </a:p>
        </p:txBody>
      </p:sp>
      <p:sp>
        <p:nvSpPr>
          <p:cNvPr id="3" name="Tijdelijke aanduiding voor verticale tekst 2"/>
          <p:cNvSpPr>
            <a:spLocks noGrp="1"/>
          </p:cNvSpPr>
          <p:nvPr>
            <p:ph type="body" orient="vert" idx="1"/>
          </p:nvPr>
        </p:nvSpPr>
        <p:spPr/>
        <p:txBody>
          <a:bodyPr vert="eaVert" rtlCol="0"/>
          <a:lstStyle/>
          <a:p>
            <a:pPr lvl="0" rtl="0"/>
            <a:r>
              <a:rPr lang="nl-NL" noProof="0"/>
              <a:t>Klik om de modelstijlen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lvl1pPr algn="r">
              <a:defRPr/>
            </a:lvl1pPr>
          </a:lstStyle>
          <a:p>
            <a:fld id="{E77C8728-0219-4A42-9A51-2FD81C6BEE42}" type="datetime1">
              <a:rPr lang="nl-NL" smtClean="0"/>
              <a:pPr/>
              <a:t>10-2-2017</a:t>
            </a:fld>
            <a:endParaRPr lang="nl-NL"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2477154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457199"/>
            <a:ext cx="1943100" cy="5638801"/>
          </a:xfrm>
        </p:spPr>
        <p:txBody>
          <a:bodyPr vert="eaVert" rtlCol="0"/>
          <a:lstStyle/>
          <a:p>
            <a:pPr rtl="0"/>
            <a:r>
              <a:rPr lang="nl-NL" noProof="0"/>
              <a:t>Klik om de stijl te bewerken</a:t>
            </a:r>
            <a:endParaRPr lang="nl-NL" noProof="0" dirty="0"/>
          </a:p>
        </p:txBody>
      </p:sp>
      <p:sp>
        <p:nvSpPr>
          <p:cNvPr id="3" name="Tijdelijke aanduiding voor verticale tekst 2"/>
          <p:cNvSpPr>
            <a:spLocks noGrp="1"/>
          </p:cNvSpPr>
          <p:nvPr>
            <p:ph type="body" orient="vert" idx="1"/>
          </p:nvPr>
        </p:nvSpPr>
        <p:spPr>
          <a:xfrm>
            <a:off x="1524000" y="457199"/>
            <a:ext cx="7048500" cy="5638801"/>
          </a:xfrm>
        </p:spPr>
        <p:txBody>
          <a:bodyPr vert="eaVert" rtlCol="0"/>
          <a:lstStyle/>
          <a:p>
            <a:pPr lvl="0" rtl="0"/>
            <a:r>
              <a:rPr lang="nl-NL" noProof="0"/>
              <a:t>Klik om de modelstijlen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lvl1pPr algn="r">
              <a:defRPr/>
            </a:lvl1pPr>
          </a:lstStyle>
          <a:p>
            <a:fld id="{694D4BE3-9215-474D-B2D5-2CBE16B6F180}" type="datetime1">
              <a:rPr lang="nl-NL" smtClean="0"/>
              <a:pPr/>
              <a:t>10-2-2017</a:t>
            </a:fld>
            <a:endParaRPr lang="nl-NL"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2524635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lang="nl-NL" noProof="0" dirty="0"/>
          </a:p>
        </p:txBody>
      </p:sp>
      <p:sp>
        <p:nvSpPr>
          <p:cNvPr id="3" name="Tijdelijke aanduiding voor inhoud 2"/>
          <p:cNvSpPr>
            <a:spLocks noGrp="1"/>
          </p:cNvSpPr>
          <p:nvPr>
            <p:ph idx="1"/>
          </p:nvPr>
        </p:nvSpPr>
        <p:spPr/>
        <p:txBody>
          <a:bodyPr rtlCol="0"/>
          <a:lstStyle>
            <a:lvl5pPr algn="l" rtl="0">
              <a:defRPr/>
            </a:lvl5pPr>
          </a:lstStyle>
          <a:p>
            <a:pPr lvl="0" rtl="0"/>
            <a:r>
              <a:rPr lang="nl-NL" noProof="0"/>
              <a:t>Klik om de modelstijlen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datum 3"/>
          <p:cNvSpPr>
            <a:spLocks noGrp="1"/>
          </p:cNvSpPr>
          <p:nvPr>
            <p:ph type="dt" sz="half" idx="10"/>
          </p:nvPr>
        </p:nvSpPr>
        <p:spPr/>
        <p:txBody>
          <a:bodyPr rtlCol="0"/>
          <a:lstStyle>
            <a:lvl1pPr algn="r">
              <a:defRPr/>
            </a:lvl1pPr>
          </a:lstStyle>
          <a:p>
            <a:fld id="{822EA59E-C15B-4F0F-99B8-622F79164DF1}" type="datetime1">
              <a:rPr lang="nl-NL" smtClean="0"/>
              <a:pPr/>
              <a:t>10-2-2017</a:t>
            </a:fld>
            <a:endParaRPr lang="nl-NL" dirty="0"/>
          </a:p>
        </p:txBody>
      </p:sp>
      <p:sp>
        <p:nvSpPr>
          <p:cNvPr id="5" name="Tijdelijke aanduiding voor voettekst 4"/>
          <p:cNvSpPr>
            <a:spLocks noGrp="1"/>
          </p:cNvSpPr>
          <p:nvPr>
            <p:ph type="ftr" sz="quarter" idx="11"/>
          </p:nvPr>
        </p:nvSpPr>
        <p:spPr/>
        <p:txBody>
          <a:bodyPr rtlCol="0"/>
          <a:lstStyle/>
          <a:p>
            <a:pPr rtl="0"/>
            <a:endParaRPr lang="nl-NL" noProof="0" dirty="0"/>
          </a:p>
        </p:txBody>
      </p:sp>
      <p:sp>
        <p:nvSpPr>
          <p:cNvPr id="6" name="Tijdelijke aanduiding voor dianummer 5"/>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3112444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524000" y="1828800"/>
            <a:ext cx="9144000" cy="2743200"/>
          </a:xfrm>
        </p:spPr>
        <p:txBody>
          <a:bodyPr rtlCol="0" anchor="b">
            <a:normAutofit/>
          </a:bodyPr>
          <a:lstStyle>
            <a:lvl1pPr algn="l" rtl="0">
              <a:defRPr sz="5400">
                <a:solidFill>
                  <a:schemeClr val="tx1"/>
                </a:solidFill>
              </a:defRPr>
            </a:lvl1pPr>
          </a:lstStyle>
          <a:p>
            <a:pPr rtl="0"/>
            <a:r>
              <a:rPr lang="nl-NL" noProof="0"/>
              <a:t>Klik om de stijl te bewerken</a:t>
            </a:r>
            <a:endParaRPr lang="nl-NL" noProof="0" dirty="0"/>
          </a:p>
        </p:txBody>
      </p:sp>
      <p:sp>
        <p:nvSpPr>
          <p:cNvPr id="3" name="Tijdelijke aanduiding voor tekst 2"/>
          <p:cNvSpPr>
            <a:spLocks noGrp="1"/>
          </p:cNvSpPr>
          <p:nvPr>
            <p:ph type="body" idx="1"/>
          </p:nvPr>
        </p:nvSpPr>
        <p:spPr>
          <a:xfrm>
            <a:off x="1524000" y="4589463"/>
            <a:ext cx="9144000" cy="1506537"/>
          </a:xfrm>
        </p:spPr>
        <p:txBody>
          <a:bodyPr rtlCol="0">
            <a:normAutofit/>
          </a:bodyPr>
          <a:lstStyle>
            <a:lvl1pPr marL="0" indent="0" algn="l" rtl="0">
              <a:spcBef>
                <a:spcPts val="0"/>
              </a:spcBef>
              <a:buNone/>
              <a:defRPr sz="2000">
                <a:solidFill>
                  <a:schemeClr val="accent1"/>
                </a:solidFill>
                <a:latin typeface="+mj-lt"/>
              </a:defRPr>
            </a:lvl1pPr>
            <a:lvl2pPr marL="457200" indent="0" algn="l" rtl="0">
              <a:buNone/>
              <a:defRPr sz="2000"/>
            </a:lvl2pPr>
            <a:lvl3pPr marL="914400" indent="0" algn="l" rtl="0">
              <a:buNone/>
              <a:defRPr sz="1800"/>
            </a:lvl3pPr>
            <a:lvl4pPr marL="1371600" indent="0" algn="l" rtl="0">
              <a:buNone/>
              <a:defRPr sz="1600"/>
            </a:lvl4pPr>
            <a:lvl5pPr marL="1828800" indent="0" algn="l" rtl="0">
              <a:buNone/>
              <a:defRPr sz="1600"/>
            </a:lvl5pPr>
            <a:lvl6pPr marL="2286000" indent="0" algn="l" rtl="0">
              <a:buNone/>
              <a:defRPr sz="1600"/>
            </a:lvl6pPr>
            <a:lvl7pPr marL="2743200" indent="0" algn="l" rtl="0">
              <a:buNone/>
              <a:defRPr sz="1600"/>
            </a:lvl7pPr>
            <a:lvl8pPr marL="3200400" indent="0" algn="l" rtl="0">
              <a:buNone/>
              <a:defRPr sz="1600"/>
            </a:lvl8pPr>
            <a:lvl9pPr marL="3657600" indent="0" algn="l" rtl="0">
              <a:buNone/>
              <a:defRPr sz="1600"/>
            </a:lvl9pPr>
          </a:lstStyle>
          <a:p>
            <a:pPr lvl="0" rtl="0"/>
            <a:r>
              <a:rPr lang="nl-NL" noProof="0"/>
              <a:t>Klik om de modelstijlen te bewerken</a:t>
            </a:r>
          </a:p>
        </p:txBody>
      </p:sp>
    </p:spTree>
    <p:extLst>
      <p:ext uri="{BB962C8B-B14F-4D97-AF65-F5344CB8AC3E}">
        <p14:creationId xmlns:p14="http://schemas.microsoft.com/office/powerpoint/2010/main" val="3506778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lang="nl-NL" noProof="0" dirty="0"/>
          </a:p>
        </p:txBody>
      </p:sp>
      <p:sp>
        <p:nvSpPr>
          <p:cNvPr id="3" name="Tijdelijke aanduiding voor inhoud 2"/>
          <p:cNvSpPr>
            <a:spLocks noGrp="1"/>
          </p:cNvSpPr>
          <p:nvPr>
            <p:ph sz="half" idx="1"/>
          </p:nvPr>
        </p:nvSpPr>
        <p:spPr>
          <a:xfrm>
            <a:off x="1524000" y="1825625"/>
            <a:ext cx="4343400" cy="427037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noProof="0"/>
              <a:t>Klik om de modelstijlen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inhoud 3"/>
          <p:cNvSpPr>
            <a:spLocks noGrp="1"/>
          </p:cNvSpPr>
          <p:nvPr>
            <p:ph sz="half" idx="2"/>
          </p:nvPr>
        </p:nvSpPr>
        <p:spPr>
          <a:xfrm>
            <a:off x="6324600" y="1825625"/>
            <a:ext cx="4343400" cy="4270375"/>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noProof="0"/>
              <a:t>Klik om de modelstijlen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datum 4"/>
          <p:cNvSpPr>
            <a:spLocks noGrp="1"/>
          </p:cNvSpPr>
          <p:nvPr>
            <p:ph type="dt" sz="half" idx="10"/>
          </p:nvPr>
        </p:nvSpPr>
        <p:spPr/>
        <p:txBody>
          <a:bodyPr rtlCol="0"/>
          <a:lstStyle>
            <a:lvl1pPr algn="r">
              <a:defRPr/>
            </a:lvl1pPr>
          </a:lstStyle>
          <a:p>
            <a:fld id="{27DD6CFC-6839-4776-BA7E-AFAF068664F0}" type="datetime1">
              <a:rPr lang="nl-NL" smtClean="0"/>
              <a:pPr/>
              <a:t>10-2-2017</a:t>
            </a:fld>
            <a:endParaRPr lang="nl-NL"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4044567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lang="nl-NL" noProof="0" dirty="0"/>
          </a:p>
        </p:txBody>
      </p:sp>
      <p:sp>
        <p:nvSpPr>
          <p:cNvPr id="3" name="Tijdelijke aanduiding voor tekst 2"/>
          <p:cNvSpPr>
            <a:spLocks noGrp="1"/>
          </p:cNvSpPr>
          <p:nvPr>
            <p:ph type="body" idx="1"/>
          </p:nvPr>
        </p:nvSpPr>
        <p:spPr>
          <a:xfrm>
            <a:off x="1527048" y="1828800"/>
            <a:ext cx="4343400" cy="685800"/>
          </a:xfrm>
        </p:spPr>
        <p:txBody>
          <a:bodyPr rtlCol="0" anchor="ctr">
            <a:normAutofit/>
          </a:bodyPr>
          <a:lstStyle>
            <a:lvl1pPr marL="0" indent="0" algn="l" rtl="0">
              <a:spcBef>
                <a:spcPts val="0"/>
              </a:spcBef>
              <a:buNone/>
              <a:defRPr sz="2200" b="0">
                <a:solidFill>
                  <a:schemeClr val="tx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noProof="0"/>
              <a:t>Klik om de modelstijlen te bewerken</a:t>
            </a:r>
          </a:p>
        </p:txBody>
      </p:sp>
      <p:sp>
        <p:nvSpPr>
          <p:cNvPr id="4" name="Tijdelijke aanduiding voor inhoud 3"/>
          <p:cNvSpPr>
            <a:spLocks noGrp="1"/>
          </p:cNvSpPr>
          <p:nvPr>
            <p:ph sz="half" idx="2"/>
          </p:nvPr>
        </p:nvSpPr>
        <p:spPr>
          <a:xfrm>
            <a:off x="1527048" y="2514600"/>
            <a:ext cx="4343400" cy="3581401"/>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noProof="0"/>
              <a:t>Klik om de modelstijlen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5" name="Tijdelijke aanduiding voor tekst 4"/>
          <p:cNvSpPr>
            <a:spLocks noGrp="1"/>
          </p:cNvSpPr>
          <p:nvPr>
            <p:ph type="body" sz="quarter" idx="3"/>
          </p:nvPr>
        </p:nvSpPr>
        <p:spPr>
          <a:xfrm>
            <a:off x="6327648" y="1828800"/>
            <a:ext cx="4343400" cy="685800"/>
          </a:xfrm>
        </p:spPr>
        <p:txBody>
          <a:bodyPr rtlCol="0" anchor="ctr">
            <a:normAutofit/>
          </a:bodyPr>
          <a:lstStyle>
            <a:lvl1pPr marL="0" indent="0" algn="l" rtl="0">
              <a:spcBef>
                <a:spcPts val="0"/>
              </a:spcBef>
              <a:buNone/>
              <a:defRPr sz="2200" b="0">
                <a:solidFill>
                  <a:schemeClr val="tx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nl-NL" noProof="0"/>
              <a:t>Klik om de modelstijlen te bewerken</a:t>
            </a:r>
          </a:p>
        </p:txBody>
      </p:sp>
      <p:sp>
        <p:nvSpPr>
          <p:cNvPr id="6" name="Tijdelijke aanduiding voor inhoud 5"/>
          <p:cNvSpPr>
            <a:spLocks noGrp="1"/>
          </p:cNvSpPr>
          <p:nvPr>
            <p:ph sz="quarter" idx="4"/>
          </p:nvPr>
        </p:nvSpPr>
        <p:spPr>
          <a:xfrm>
            <a:off x="6327648" y="2514600"/>
            <a:ext cx="4343400" cy="3581401"/>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noProof="0"/>
              <a:t>Klik om de modelstijlen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7" name="Tijdelijke aanduiding voor datum 6"/>
          <p:cNvSpPr>
            <a:spLocks noGrp="1"/>
          </p:cNvSpPr>
          <p:nvPr>
            <p:ph type="dt" sz="half" idx="10"/>
          </p:nvPr>
        </p:nvSpPr>
        <p:spPr/>
        <p:txBody>
          <a:bodyPr rtlCol="0"/>
          <a:lstStyle>
            <a:lvl1pPr algn="r">
              <a:defRPr/>
            </a:lvl1pPr>
          </a:lstStyle>
          <a:p>
            <a:fld id="{20402880-96F8-4F94-A955-F9215176AD52}" type="datetime1">
              <a:rPr lang="nl-NL" smtClean="0"/>
              <a:pPr/>
              <a:t>10-2-2017</a:t>
            </a:fld>
            <a:endParaRPr lang="nl-NL" dirty="0"/>
          </a:p>
        </p:txBody>
      </p:sp>
      <p:sp>
        <p:nvSpPr>
          <p:cNvPr id="8" name="Tijdelijke aanduiding voor voettekst 7"/>
          <p:cNvSpPr>
            <a:spLocks noGrp="1"/>
          </p:cNvSpPr>
          <p:nvPr>
            <p:ph type="ftr" sz="quarter" idx="11"/>
          </p:nvPr>
        </p:nvSpPr>
        <p:spPr/>
        <p:txBody>
          <a:bodyPr rtlCol="0"/>
          <a:lstStyle/>
          <a:p>
            <a:pPr rtl="0"/>
            <a:endParaRPr lang="nl-NL" noProof="0" dirty="0"/>
          </a:p>
        </p:txBody>
      </p:sp>
      <p:sp>
        <p:nvSpPr>
          <p:cNvPr id="9" name="Tijdelijke aanduiding voor dianummer 8"/>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3397906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rtlCol="0"/>
          <a:lstStyle/>
          <a:p>
            <a:pPr rtl="0"/>
            <a:r>
              <a:rPr lang="nl-NL" noProof="0"/>
              <a:t>Klik om de stijl te bewerken</a:t>
            </a:r>
            <a:endParaRPr lang="nl-NL" noProof="0" dirty="0"/>
          </a:p>
        </p:txBody>
      </p:sp>
      <p:sp>
        <p:nvSpPr>
          <p:cNvPr id="3" name="Tijdelijke aanduiding voor datum 2"/>
          <p:cNvSpPr>
            <a:spLocks noGrp="1"/>
          </p:cNvSpPr>
          <p:nvPr>
            <p:ph type="dt" sz="half" idx="10"/>
          </p:nvPr>
        </p:nvSpPr>
        <p:spPr/>
        <p:txBody>
          <a:bodyPr rtlCol="0"/>
          <a:lstStyle>
            <a:lvl1pPr algn="r">
              <a:defRPr/>
            </a:lvl1pPr>
          </a:lstStyle>
          <a:p>
            <a:fld id="{255EB0FD-47DA-40E7-A305-67F639331154}" type="datetime1">
              <a:rPr lang="nl-NL" smtClean="0"/>
              <a:pPr/>
              <a:t>10-2-2017</a:t>
            </a:fld>
            <a:endParaRPr lang="nl-NL" dirty="0"/>
          </a:p>
        </p:txBody>
      </p:sp>
      <p:sp>
        <p:nvSpPr>
          <p:cNvPr id="4" name="Tijdelijke aanduiding voor voettekst 3"/>
          <p:cNvSpPr>
            <a:spLocks noGrp="1"/>
          </p:cNvSpPr>
          <p:nvPr>
            <p:ph type="ftr" sz="quarter" idx="11"/>
          </p:nvPr>
        </p:nvSpPr>
        <p:spPr/>
        <p:txBody>
          <a:bodyPr rtlCol="0"/>
          <a:lstStyle/>
          <a:p>
            <a:pPr rtl="0"/>
            <a:endParaRPr lang="nl-NL" noProof="0" dirty="0"/>
          </a:p>
        </p:txBody>
      </p:sp>
      <p:sp>
        <p:nvSpPr>
          <p:cNvPr id="5" name="Tijdelijke aanduiding voor dianummer 4"/>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3238976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lvl1pPr algn="r">
              <a:defRPr/>
            </a:lvl1pPr>
          </a:lstStyle>
          <a:p>
            <a:fld id="{E5F0F39A-8BA8-4F9C-85EF-05B4A43CF058}" type="datetime1">
              <a:rPr lang="nl-NL" smtClean="0"/>
              <a:pPr/>
              <a:t>10-2-2017</a:t>
            </a:fld>
            <a:endParaRPr lang="nl-NL" dirty="0"/>
          </a:p>
        </p:txBody>
      </p:sp>
      <p:sp>
        <p:nvSpPr>
          <p:cNvPr id="3" name="Tijdelijke aanduiding voor voettekst 2"/>
          <p:cNvSpPr>
            <a:spLocks noGrp="1"/>
          </p:cNvSpPr>
          <p:nvPr>
            <p:ph type="ftr" sz="quarter" idx="11"/>
          </p:nvPr>
        </p:nvSpPr>
        <p:spPr/>
        <p:txBody>
          <a:bodyPr rtlCol="0"/>
          <a:lstStyle/>
          <a:p>
            <a:pPr rtl="0"/>
            <a:endParaRPr lang="nl-NL" noProof="0" dirty="0"/>
          </a:p>
        </p:txBody>
      </p:sp>
      <p:sp>
        <p:nvSpPr>
          <p:cNvPr id="4" name="Tijdelijke aanduiding voor dianummer 3"/>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2146817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002587" y="1600200"/>
            <a:ext cx="3122613" cy="1828800"/>
          </a:xfrm>
        </p:spPr>
        <p:txBody>
          <a:bodyPr rtlCol="0" anchor="b">
            <a:normAutofit/>
          </a:bodyPr>
          <a:lstStyle>
            <a:lvl1pPr algn="l" rtl="0">
              <a:defRPr sz="3400"/>
            </a:lvl1pPr>
          </a:lstStyle>
          <a:p>
            <a:pPr rtl="0"/>
            <a:r>
              <a:rPr lang="nl-NL" noProof="0"/>
              <a:t>Klik om de stijl te bewerken</a:t>
            </a:r>
            <a:endParaRPr lang="nl-NL" noProof="0" dirty="0"/>
          </a:p>
        </p:txBody>
      </p:sp>
      <p:sp>
        <p:nvSpPr>
          <p:cNvPr id="3" name="Tijdelijke aanduiding voor inhoud 2"/>
          <p:cNvSpPr>
            <a:spLocks noGrp="1"/>
          </p:cNvSpPr>
          <p:nvPr>
            <p:ph idx="1"/>
          </p:nvPr>
        </p:nvSpPr>
        <p:spPr>
          <a:xfrm>
            <a:off x="760412" y="762000"/>
            <a:ext cx="6400800" cy="53340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nl-NL" noProof="0"/>
              <a:t>Klik om de modelstijlen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endParaRPr lang="nl-NL" noProof="0" dirty="0"/>
          </a:p>
        </p:txBody>
      </p:sp>
      <p:sp>
        <p:nvSpPr>
          <p:cNvPr id="4" name="Tijdelijke aanduiding voor tekst 3"/>
          <p:cNvSpPr>
            <a:spLocks noGrp="1"/>
          </p:cNvSpPr>
          <p:nvPr>
            <p:ph type="body" sz="half" idx="2"/>
          </p:nvPr>
        </p:nvSpPr>
        <p:spPr>
          <a:xfrm>
            <a:off x="8001039" y="3429000"/>
            <a:ext cx="3124161" cy="1828800"/>
          </a:xfrm>
        </p:spPr>
        <p:txBody>
          <a:bodyPr rtlCol="0"/>
          <a:lstStyle>
            <a:lvl1pPr marL="0" indent="0" algn="l" rtl="0">
              <a:spcBef>
                <a:spcPts val="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noProof="0"/>
              <a:t>Klik om de modelstijlen te bewerken</a:t>
            </a:r>
          </a:p>
        </p:txBody>
      </p:sp>
      <p:sp>
        <p:nvSpPr>
          <p:cNvPr id="5" name="Tijdelijke aanduiding voor datum 4"/>
          <p:cNvSpPr>
            <a:spLocks noGrp="1"/>
          </p:cNvSpPr>
          <p:nvPr>
            <p:ph type="dt" sz="half" idx="10"/>
          </p:nvPr>
        </p:nvSpPr>
        <p:spPr/>
        <p:txBody>
          <a:bodyPr rtlCol="0"/>
          <a:lstStyle>
            <a:lvl1pPr algn="r">
              <a:defRPr/>
            </a:lvl1pPr>
          </a:lstStyle>
          <a:p>
            <a:fld id="{0E42ED7D-C94C-441E-963A-14586BD6F3D3}" type="datetime1">
              <a:rPr lang="nl-NL" smtClean="0"/>
              <a:pPr/>
              <a:t>10-2-2017</a:t>
            </a:fld>
            <a:endParaRPr lang="nl-NL"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1667374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8" name="Rechthoek 7"/>
          <p:cNvSpPr/>
          <p:nvPr userDrawn="1"/>
        </p:nvSpPr>
        <p:spPr bwMode="blackWhite">
          <a:xfrm>
            <a:off x="644091" y="640080"/>
            <a:ext cx="6675120" cy="5577840"/>
          </a:xfrm>
          <a:prstGeom prst="rect">
            <a:avLst/>
          </a:prstGeom>
          <a:solidFill>
            <a:srgbClr val="000000"/>
          </a:solidFill>
          <a:ln w="1016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nl-NL" sz="1600" noProof="0" dirty="0"/>
          </a:p>
        </p:txBody>
      </p:sp>
      <p:sp>
        <p:nvSpPr>
          <p:cNvPr id="2" name="Titel 1"/>
          <p:cNvSpPr>
            <a:spLocks noGrp="1"/>
          </p:cNvSpPr>
          <p:nvPr>
            <p:ph type="title"/>
          </p:nvPr>
        </p:nvSpPr>
        <p:spPr>
          <a:xfrm>
            <a:off x="7997952" y="1600200"/>
            <a:ext cx="3127248" cy="1828800"/>
          </a:xfrm>
        </p:spPr>
        <p:txBody>
          <a:bodyPr rtlCol="0" anchor="b">
            <a:normAutofit/>
          </a:bodyPr>
          <a:lstStyle>
            <a:lvl1pPr algn="l" rtl="0">
              <a:defRPr sz="3400"/>
            </a:lvl1pPr>
          </a:lstStyle>
          <a:p>
            <a:pPr rtl="0"/>
            <a:r>
              <a:rPr lang="nl-NL" noProof="0"/>
              <a:t>Klik om de stijl te bewerken</a:t>
            </a:r>
            <a:endParaRPr lang="nl-NL" noProof="0" dirty="0"/>
          </a:p>
        </p:txBody>
      </p:sp>
      <p:sp>
        <p:nvSpPr>
          <p:cNvPr id="3" name="Tijdelijke aanduiding voor afbeelding 2"/>
          <p:cNvSpPr>
            <a:spLocks noGrp="1"/>
          </p:cNvSpPr>
          <p:nvPr>
            <p:ph type="pic" idx="1"/>
          </p:nvPr>
        </p:nvSpPr>
        <p:spPr>
          <a:xfrm>
            <a:off x="781251" y="777240"/>
            <a:ext cx="6400800" cy="5303520"/>
          </a:xfrm>
        </p:spPr>
        <p:txBody>
          <a:bodyPr tIns="45720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nl-NL" noProof="0"/>
              <a:t>Klik op het pictogram als u een afbeelding wilt toevoegen</a:t>
            </a:r>
            <a:endParaRPr lang="nl-NL" noProof="0" dirty="0"/>
          </a:p>
        </p:txBody>
      </p:sp>
      <p:sp>
        <p:nvSpPr>
          <p:cNvPr id="4" name="Tijdelijke aanduiding voor tekst 3"/>
          <p:cNvSpPr>
            <a:spLocks noGrp="1"/>
          </p:cNvSpPr>
          <p:nvPr>
            <p:ph type="body" sz="half" idx="2"/>
          </p:nvPr>
        </p:nvSpPr>
        <p:spPr>
          <a:xfrm>
            <a:off x="7997952" y="3429000"/>
            <a:ext cx="3127248" cy="1828800"/>
          </a:xfrm>
        </p:spPr>
        <p:txBody>
          <a:bodyPr rtlCol="0"/>
          <a:lstStyle>
            <a:lvl1pPr marL="0" indent="0" algn="l" rtl="0">
              <a:spcBef>
                <a:spcPts val="0"/>
              </a:spcBef>
              <a:buNone/>
              <a:defRPr sz="16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nl-NL" noProof="0"/>
              <a:t>Klik om de modelstijlen te bewerken</a:t>
            </a:r>
          </a:p>
        </p:txBody>
      </p:sp>
      <p:sp>
        <p:nvSpPr>
          <p:cNvPr id="5" name="Tijdelijke aanduiding voor datum 4"/>
          <p:cNvSpPr>
            <a:spLocks noGrp="1"/>
          </p:cNvSpPr>
          <p:nvPr>
            <p:ph type="dt" sz="half" idx="10"/>
          </p:nvPr>
        </p:nvSpPr>
        <p:spPr/>
        <p:txBody>
          <a:bodyPr rtlCol="0"/>
          <a:lstStyle>
            <a:lvl1pPr algn="r">
              <a:defRPr/>
            </a:lvl1pPr>
          </a:lstStyle>
          <a:p>
            <a:fld id="{49688AE3-6598-403F-B5CE-398E7CD30E44}" type="datetime1">
              <a:rPr lang="nl-NL" smtClean="0"/>
              <a:pPr/>
              <a:t>10-2-2017</a:t>
            </a:fld>
            <a:endParaRPr lang="nl-NL" dirty="0"/>
          </a:p>
        </p:txBody>
      </p:sp>
      <p:sp>
        <p:nvSpPr>
          <p:cNvPr id="6" name="Tijdelijke aanduiding voor voettekst 5"/>
          <p:cNvSpPr>
            <a:spLocks noGrp="1"/>
          </p:cNvSpPr>
          <p:nvPr>
            <p:ph type="ftr" sz="quarter" idx="11"/>
          </p:nvPr>
        </p:nvSpPr>
        <p:spPr/>
        <p:txBody>
          <a:bodyPr rtlCol="0"/>
          <a:lstStyle/>
          <a:p>
            <a:pPr rtl="0"/>
            <a:endParaRPr lang="nl-NL" noProof="0" dirty="0"/>
          </a:p>
        </p:txBody>
      </p:sp>
      <p:sp>
        <p:nvSpPr>
          <p:cNvPr id="7" name="Tijdelijke aanduiding voor dianummer 6"/>
          <p:cNvSpPr>
            <a:spLocks noGrp="1"/>
          </p:cNvSpPr>
          <p:nvPr>
            <p:ph type="sldNum" sz="quarter" idx="12"/>
          </p:nvPr>
        </p:nvSpPr>
        <p:spPr/>
        <p:txBody>
          <a:bodyPr rtlCol="0"/>
          <a:lstStyle/>
          <a:p>
            <a:pPr rtl="0"/>
            <a:fld id="{E31375A4-56A4-47D6-9801-1991572033F7}" type="slidenum">
              <a:rPr lang="nl-NL" noProof="0" smtClean="0"/>
              <a:t>‹nr.›</a:t>
            </a:fld>
            <a:endParaRPr lang="nl-NL" noProof="0" dirty="0"/>
          </a:p>
        </p:txBody>
      </p:sp>
    </p:spTree>
    <p:extLst>
      <p:ext uri="{BB962C8B-B14F-4D97-AF65-F5344CB8AC3E}">
        <p14:creationId xmlns:p14="http://schemas.microsoft.com/office/powerpoint/2010/main" val="2977249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524000" y="457200"/>
            <a:ext cx="9144000" cy="1143000"/>
          </a:xfrm>
          <a:prstGeom prst="rect">
            <a:avLst/>
          </a:prstGeom>
        </p:spPr>
        <p:txBody>
          <a:bodyPr vert="horz" lIns="91440" tIns="45720" rIns="91440" bIns="45720" rtlCol="0" anchor="b">
            <a:normAutofit/>
          </a:bodyPr>
          <a:lstStyle/>
          <a:p>
            <a:pPr rtl="0"/>
            <a:r>
              <a:rPr lang="nl-NL" noProof="0" dirty="0"/>
              <a:t>Klik om de titelstijl van het model te bewerken</a:t>
            </a:r>
          </a:p>
        </p:txBody>
      </p:sp>
      <p:sp>
        <p:nvSpPr>
          <p:cNvPr id="3" name="Tijdelijke aanduiding voor tekst 2"/>
          <p:cNvSpPr>
            <a:spLocks noGrp="1"/>
          </p:cNvSpPr>
          <p:nvPr>
            <p:ph type="body" idx="1"/>
          </p:nvPr>
        </p:nvSpPr>
        <p:spPr>
          <a:xfrm>
            <a:off x="1524000" y="1828800"/>
            <a:ext cx="9144000" cy="4267200"/>
          </a:xfrm>
          <a:prstGeom prst="rect">
            <a:avLst/>
          </a:prstGeom>
        </p:spPr>
        <p:txBody>
          <a:bodyPr vert="horz" lIns="91440" tIns="45720" rIns="91440" bIns="45720" rtlCol="0">
            <a:normAutofit/>
          </a:bodyPr>
          <a:lstStyle/>
          <a:p>
            <a:pPr lvl="0" rtl="0"/>
            <a:r>
              <a:rPr lang="nl-NL" noProof="0" dirty="0"/>
              <a:t>Klik om de tekststijlen van het model te bewerken</a:t>
            </a:r>
          </a:p>
          <a:p>
            <a:pPr lvl="1" rtl="0"/>
            <a:r>
              <a:rPr lang="nl-NL" noProof="0" dirty="0"/>
              <a:t>Tweede niveau</a:t>
            </a:r>
          </a:p>
          <a:p>
            <a:pPr lvl="2" rtl="0"/>
            <a:r>
              <a:rPr lang="nl-NL" noProof="0" dirty="0"/>
              <a:t>Derde niveau</a:t>
            </a:r>
          </a:p>
          <a:p>
            <a:pPr lvl="3" rtl="0"/>
            <a:r>
              <a:rPr lang="nl-NL" noProof="0" dirty="0"/>
              <a:t>Vierde niveau</a:t>
            </a:r>
          </a:p>
          <a:p>
            <a:pPr lvl="4" rtl="0"/>
            <a:r>
              <a:rPr lang="nl-NL" noProof="0" dirty="0"/>
              <a:t>Vijfde niveau</a:t>
            </a:r>
          </a:p>
        </p:txBody>
      </p:sp>
      <p:sp>
        <p:nvSpPr>
          <p:cNvPr id="4" name="Tijdelijke aanduiding voor datum 3"/>
          <p:cNvSpPr>
            <a:spLocks noGrp="1"/>
          </p:cNvSpPr>
          <p:nvPr>
            <p:ph type="dt" sz="half" idx="2"/>
          </p:nvPr>
        </p:nvSpPr>
        <p:spPr>
          <a:xfrm>
            <a:off x="8610600" y="6362700"/>
            <a:ext cx="990600" cy="257176"/>
          </a:xfrm>
          <a:prstGeom prst="rect">
            <a:avLst/>
          </a:prstGeom>
        </p:spPr>
        <p:txBody>
          <a:bodyPr vert="horz" lIns="91440" tIns="45720" rIns="91440" bIns="45720" rtlCol="0" anchor="ctr"/>
          <a:lstStyle>
            <a:lvl1pPr algn="l" rtl="0">
              <a:defRPr sz="800">
                <a:solidFill>
                  <a:schemeClr val="tx1">
                    <a:lumMod val="85000"/>
                  </a:schemeClr>
                </a:solidFill>
              </a:defRPr>
            </a:lvl1pPr>
          </a:lstStyle>
          <a:p>
            <a:pPr algn="r"/>
            <a:fld id="{5AB11C0F-B5BD-4E8E-87F1-E5DC9DB8DE48}" type="datetime1">
              <a:rPr lang="nl-NL" smtClean="0"/>
              <a:pPr algn="r"/>
              <a:t>10-2-2017</a:t>
            </a:fld>
            <a:endParaRPr lang="nl-NL" dirty="0"/>
          </a:p>
        </p:txBody>
      </p:sp>
      <p:sp>
        <p:nvSpPr>
          <p:cNvPr id="5" name="Tijdelijke aanduiding voor voettekst 4"/>
          <p:cNvSpPr>
            <a:spLocks noGrp="1"/>
          </p:cNvSpPr>
          <p:nvPr>
            <p:ph type="ftr" sz="quarter" idx="3"/>
          </p:nvPr>
        </p:nvSpPr>
        <p:spPr>
          <a:xfrm>
            <a:off x="1524000" y="6362700"/>
            <a:ext cx="6881553" cy="257176"/>
          </a:xfrm>
          <a:prstGeom prst="rect">
            <a:avLst/>
          </a:prstGeom>
        </p:spPr>
        <p:txBody>
          <a:bodyPr vert="horz" lIns="91440" tIns="45720" rIns="91440" bIns="45720" rtlCol="0" anchor="ctr"/>
          <a:lstStyle>
            <a:lvl1pPr algn="l" rtl="0">
              <a:defRPr sz="800">
                <a:solidFill>
                  <a:schemeClr val="tx1">
                    <a:lumMod val="85000"/>
                  </a:schemeClr>
                </a:solidFill>
              </a:defRPr>
            </a:lvl1pPr>
          </a:lstStyle>
          <a:p>
            <a:pPr rtl="0"/>
            <a:endParaRPr lang="nl-NL" noProof="0" dirty="0"/>
          </a:p>
        </p:txBody>
      </p:sp>
      <p:sp>
        <p:nvSpPr>
          <p:cNvPr id="6" name="Tijdelijke aanduiding voor dianummer 5"/>
          <p:cNvSpPr>
            <a:spLocks noGrp="1"/>
          </p:cNvSpPr>
          <p:nvPr>
            <p:ph type="sldNum" sz="quarter" idx="4"/>
          </p:nvPr>
        </p:nvSpPr>
        <p:spPr>
          <a:xfrm>
            <a:off x="9829800" y="6362700"/>
            <a:ext cx="838200" cy="257176"/>
          </a:xfrm>
          <a:prstGeom prst="rect">
            <a:avLst/>
          </a:prstGeom>
        </p:spPr>
        <p:txBody>
          <a:bodyPr vert="horz" lIns="91440" tIns="45720" rIns="91440" bIns="45720" rtlCol="0" anchor="ctr"/>
          <a:lstStyle>
            <a:lvl1pPr algn="r" rtl="0">
              <a:defRPr sz="800">
                <a:solidFill>
                  <a:schemeClr val="tx1">
                    <a:lumMod val="85000"/>
                  </a:schemeClr>
                </a:solidFill>
              </a:defRPr>
            </a:lvl1pPr>
          </a:lstStyle>
          <a:p>
            <a:fld id="{E31375A4-56A4-47D6-9801-1991572033F7}" type="slidenum">
              <a:rPr lang="nl-NL" smtClean="0"/>
              <a:pPr/>
              <a:t>‹nr.›</a:t>
            </a:fld>
            <a:endParaRPr lang="nl-NL" dirty="0"/>
          </a:p>
        </p:txBody>
      </p:sp>
    </p:spTree>
    <p:extLst>
      <p:ext uri="{BB962C8B-B14F-4D97-AF65-F5344CB8AC3E}">
        <p14:creationId xmlns:p14="http://schemas.microsoft.com/office/powerpoint/2010/main" val="194325986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itchFamily="34" charset="0"/>
        <a:buChar char="•"/>
        <a:defRPr sz="2000" kern="1200">
          <a:solidFill>
            <a:schemeClr val="tx1">
              <a:lumMod val="85000"/>
            </a:schemeClr>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sz="1800" kern="1200">
          <a:solidFill>
            <a:schemeClr val="tx1">
              <a:lumMod val="85000"/>
            </a:schemeClr>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sz="1600" kern="1200">
          <a:solidFill>
            <a:schemeClr val="tx1">
              <a:lumMod val="85000"/>
            </a:schemeClr>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4pPr>
      <a:lvl5pPr marL="150876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lumMod val="85000"/>
            </a:schemeClr>
          </a:solidFill>
          <a:latin typeface="+mn-lt"/>
          <a:ea typeface="+mn-ea"/>
          <a:cs typeface="+mn-cs"/>
        </a:defRPr>
      </a:lvl5pPr>
      <a:lvl6pPr marL="178308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05740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3172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606040" indent="-228600" algn="l" defTabSz="914400"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rtlCol="0"/>
          <a:lstStyle/>
          <a:p>
            <a:pPr rtl="0"/>
            <a:r>
              <a:rPr lang="nl-NL" dirty="0"/>
              <a:t>Leefstijlmonitoring</a:t>
            </a:r>
          </a:p>
        </p:txBody>
      </p:sp>
      <p:sp>
        <p:nvSpPr>
          <p:cNvPr id="3" name="Subtitel 2"/>
          <p:cNvSpPr>
            <a:spLocks noGrp="1"/>
          </p:cNvSpPr>
          <p:nvPr>
            <p:ph type="subTitle" idx="1"/>
          </p:nvPr>
        </p:nvSpPr>
        <p:spPr/>
        <p:txBody>
          <a:bodyPr rtlCol="0"/>
          <a:lstStyle/>
          <a:p>
            <a:pPr rtl="0"/>
            <a:r>
              <a:rPr lang="nl-NL" dirty="0"/>
              <a:t>Subtitel</a:t>
            </a:r>
          </a:p>
        </p:txBody>
      </p:sp>
    </p:spTree>
    <p:extLst>
      <p:ext uri="{BB962C8B-B14F-4D97-AF65-F5344CB8AC3E}">
        <p14:creationId xmlns:p14="http://schemas.microsoft.com/office/powerpoint/2010/main" val="242453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2"/>
          <a:srcRect l="8462" t="20923" r="15732" b="15385"/>
          <a:stretch/>
        </p:blipFill>
        <p:spPr>
          <a:xfrm>
            <a:off x="6958929" y="3545632"/>
            <a:ext cx="5256584" cy="3312368"/>
          </a:xfrm>
          <a:prstGeom prst="rect">
            <a:avLst/>
          </a:prstGeom>
        </p:spPr>
      </p:pic>
      <p:sp>
        <p:nvSpPr>
          <p:cNvPr id="2" name="Titel 1"/>
          <p:cNvSpPr>
            <a:spLocks noGrp="1"/>
          </p:cNvSpPr>
          <p:nvPr>
            <p:ph type="title"/>
          </p:nvPr>
        </p:nvSpPr>
        <p:spPr/>
        <p:txBody>
          <a:bodyPr/>
          <a:lstStyle/>
          <a:p>
            <a:r>
              <a:rPr lang="nl-NL" dirty="0"/>
              <a:t>Leefstijlmonitoring</a:t>
            </a:r>
          </a:p>
        </p:txBody>
      </p:sp>
      <p:sp>
        <p:nvSpPr>
          <p:cNvPr id="3" name="Tijdelijke aanduiding voor inhoud 2"/>
          <p:cNvSpPr>
            <a:spLocks noGrp="1"/>
          </p:cNvSpPr>
          <p:nvPr>
            <p:ph idx="1"/>
          </p:nvPr>
        </p:nvSpPr>
        <p:spPr/>
        <p:txBody>
          <a:bodyPr>
            <a:normAutofit fontScale="92500"/>
          </a:bodyPr>
          <a:lstStyle/>
          <a:p>
            <a:r>
              <a:rPr lang="nl-NL" sz="2400" dirty="0"/>
              <a:t>Leefstijlmonitoring geeft inzicht in langzame verandering in het dagelijkse leefpatroon van alleen wonende mensen.</a:t>
            </a:r>
          </a:p>
          <a:p>
            <a:r>
              <a:rPr lang="nl-NL" sz="2400" dirty="0"/>
              <a:t>Door middel van sensoren in de woning en een computerprogramma krijgen de mantelzorgers, de casemanager, een andere begeleidende thuiszorgmedewerker en eventueel andere betrokken zorgverleners</a:t>
            </a:r>
            <a:br>
              <a:rPr lang="nl-NL" sz="2400" dirty="0"/>
            </a:br>
            <a:r>
              <a:rPr lang="nl-NL" sz="2400" dirty="0"/>
              <a:t>informatie over het functioneren van </a:t>
            </a:r>
            <a:br>
              <a:rPr lang="nl-NL" sz="2400" dirty="0"/>
            </a:br>
            <a:r>
              <a:rPr lang="nl-NL" sz="2400" dirty="0"/>
              <a:t>thuiswonende ouderen.</a:t>
            </a:r>
          </a:p>
          <a:p>
            <a:r>
              <a:rPr lang="nl-NL" sz="2400" dirty="0"/>
              <a:t>Leefstijlmonitoring geeft</a:t>
            </a:r>
            <a:br>
              <a:rPr lang="nl-NL" sz="2400" dirty="0"/>
            </a:br>
            <a:r>
              <a:rPr lang="nl-NL" sz="2400" dirty="0"/>
              <a:t>zorgmedewerkers die de cliënt met</a:t>
            </a:r>
            <a:br>
              <a:rPr lang="nl-NL" sz="2400" dirty="0"/>
            </a:br>
            <a:r>
              <a:rPr lang="nl-NL" sz="2400" dirty="0"/>
              <a:t>dementie begeleiden, maar ook</a:t>
            </a:r>
            <a:br>
              <a:rPr lang="nl-NL" sz="2400" dirty="0"/>
            </a:br>
            <a:r>
              <a:rPr lang="nl-NL" sz="2400" dirty="0"/>
              <a:t>andere betrokkenen zoals familie,</a:t>
            </a:r>
            <a:br>
              <a:rPr lang="nl-NL" sz="2400" dirty="0"/>
            </a:br>
            <a:r>
              <a:rPr lang="nl-NL" sz="2400" dirty="0"/>
              <a:t>een beter beeld van de actuele situatie</a:t>
            </a:r>
          </a:p>
        </p:txBody>
      </p:sp>
    </p:spTree>
    <p:extLst>
      <p:ext uri="{BB962C8B-B14F-4D97-AF65-F5344CB8AC3E}">
        <p14:creationId xmlns:p14="http://schemas.microsoft.com/office/powerpoint/2010/main" val="831109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a:blip r:embed="rId2"/>
          <a:stretch>
            <a:fillRect/>
          </a:stretch>
        </p:blipFill>
        <p:spPr>
          <a:xfrm>
            <a:off x="8040216" y="3645024"/>
            <a:ext cx="4151784" cy="3212976"/>
          </a:xfrm>
          <a:prstGeom prst="rect">
            <a:avLst/>
          </a:prstGeom>
        </p:spPr>
      </p:pic>
      <p:sp>
        <p:nvSpPr>
          <p:cNvPr id="2" name="Titel 1"/>
          <p:cNvSpPr>
            <a:spLocks noGrp="1"/>
          </p:cNvSpPr>
          <p:nvPr>
            <p:ph type="title"/>
          </p:nvPr>
        </p:nvSpPr>
        <p:spPr/>
        <p:txBody>
          <a:bodyPr/>
          <a:lstStyle/>
          <a:p>
            <a:r>
              <a:rPr lang="nl-NL" dirty="0"/>
              <a:t>Doelgroep</a:t>
            </a:r>
          </a:p>
        </p:txBody>
      </p:sp>
      <p:sp>
        <p:nvSpPr>
          <p:cNvPr id="3" name="Tijdelijke aanduiding voor inhoud 2"/>
          <p:cNvSpPr>
            <a:spLocks noGrp="1"/>
          </p:cNvSpPr>
          <p:nvPr>
            <p:ph idx="1"/>
          </p:nvPr>
        </p:nvSpPr>
        <p:spPr/>
        <p:txBody>
          <a:bodyPr>
            <a:normAutofit/>
          </a:bodyPr>
          <a:lstStyle/>
          <a:p>
            <a:r>
              <a:rPr lang="nl-NL" sz="2400" dirty="0"/>
              <a:t>Met name geschikt voor alleenwonende ouderen met  dementie.</a:t>
            </a:r>
          </a:p>
          <a:p>
            <a:r>
              <a:rPr lang="nl-NL" sz="2400" dirty="0"/>
              <a:t>Daarnaast voor mensen met een ander ziektebeeld dat een langzaam verloop kent, van invloed kan zijn op het dagelijks leefpatroon en waarbij men zelf slecht in staat is over de actuele situatie te communiceren. </a:t>
            </a:r>
          </a:p>
          <a:p>
            <a:r>
              <a:rPr lang="nl-NL" sz="2400" dirty="0"/>
              <a:t>Ook in de gehandicaptenzorg kan</a:t>
            </a:r>
            <a:br>
              <a:rPr lang="nl-NL" sz="2400" dirty="0"/>
            </a:br>
            <a:r>
              <a:rPr lang="nl-NL" sz="2400" dirty="0"/>
              <a:t>leefstijlmonitoring toegepast worden. </a:t>
            </a:r>
            <a:br>
              <a:rPr lang="nl-NL" sz="2400" dirty="0"/>
            </a:br>
            <a:r>
              <a:rPr lang="nl-NL" sz="2400" dirty="0"/>
              <a:t>Bijvoorbeeld: mensen met het Syndroom van </a:t>
            </a:r>
            <a:br>
              <a:rPr lang="nl-NL" sz="2400" dirty="0"/>
            </a:br>
            <a:r>
              <a:rPr lang="nl-NL" sz="2400" dirty="0"/>
              <a:t>Down hebben een zeer grote kans op dementie. </a:t>
            </a:r>
            <a:br>
              <a:rPr lang="nl-NL" sz="2400" dirty="0"/>
            </a:br>
            <a:r>
              <a:rPr lang="nl-NL" sz="2400" dirty="0"/>
              <a:t>Het beloop en het effect op het dagelijks </a:t>
            </a:r>
            <a:br>
              <a:rPr lang="nl-NL" sz="2400" dirty="0"/>
            </a:br>
            <a:r>
              <a:rPr lang="nl-NL" sz="2400" dirty="0"/>
              <a:t>leefpatroon is te volgen met leefstijlmonitoring.</a:t>
            </a:r>
          </a:p>
        </p:txBody>
      </p:sp>
    </p:spTree>
    <p:extLst>
      <p:ext uri="{BB962C8B-B14F-4D97-AF65-F5344CB8AC3E}">
        <p14:creationId xmlns:p14="http://schemas.microsoft.com/office/powerpoint/2010/main" val="354028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Voordelen</a:t>
            </a:r>
          </a:p>
        </p:txBody>
      </p:sp>
      <p:sp>
        <p:nvSpPr>
          <p:cNvPr id="3" name="Tijdelijke aanduiding voor inhoud 2"/>
          <p:cNvSpPr>
            <a:spLocks noGrp="1"/>
          </p:cNvSpPr>
          <p:nvPr>
            <p:ph idx="1"/>
          </p:nvPr>
        </p:nvSpPr>
        <p:spPr/>
        <p:txBody>
          <a:bodyPr>
            <a:normAutofit/>
          </a:bodyPr>
          <a:lstStyle/>
          <a:p>
            <a:r>
              <a:rPr lang="nl-NL" sz="2400" dirty="0"/>
              <a:t>Mensen kunnen langer zelfstandig blijven wonen. </a:t>
            </a:r>
          </a:p>
          <a:p>
            <a:r>
              <a:rPr lang="nl-NL" sz="2400" dirty="0"/>
              <a:t>Ze zien jouw leefpatroon, waardoor ze dingen kunnen aanpassen om bijvoorbeeld je gezondheid te verbeteren.</a:t>
            </a:r>
          </a:p>
          <a:p>
            <a:pPr marL="0" indent="0">
              <a:buNone/>
            </a:pPr>
            <a:endParaRPr lang="nl-NL" sz="2400" dirty="0"/>
          </a:p>
          <a:p>
            <a:endParaRPr lang="nl-NL" sz="2400" dirty="0"/>
          </a:p>
        </p:txBody>
      </p:sp>
      <p:pic>
        <p:nvPicPr>
          <p:cNvPr id="4" name="Afbeelding 3"/>
          <p:cNvPicPr>
            <a:picLocks noChangeAspect="1"/>
          </p:cNvPicPr>
          <p:nvPr/>
        </p:nvPicPr>
        <p:blipFill>
          <a:blip r:embed="rId2"/>
          <a:stretch>
            <a:fillRect/>
          </a:stretch>
        </p:blipFill>
        <p:spPr>
          <a:xfrm>
            <a:off x="7176119" y="3491114"/>
            <a:ext cx="5050327" cy="3366885"/>
          </a:xfrm>
          <a:prstGeom prst="rect">
            <a:avLst/>
          </a:prstGeom>
        </p:spPr>
      </p:pic>
    </p:spTree>
    <p:extLst>
      <p:ext uri="{BB962C8B-B14F-4D97-AF65-F5344CB8AC3E}">
        <p14:creationId xmlns:p14="http://schemas.microsoft.com/office/powerpoint/2010/main" val="3884654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Nadelen</a:t>
            </a:r>
          </a:p>
        </p:txBody>
      </p:sp>
      <p:sp>
        <p:nvSpPr>
          <p:cNvPr id="3" name="Tijdelijke aanduiding voor inhoud 2"/>
          <p:cNvSpPr>
            <a:spLocks noGrp="1"/>
          </p:cNvSpPr>
          <p:nvPr>
            <p:ph idx="1"/>
          </p:nvPr>
        </p:nvSpPr>
        <p:spPr/>
        <p:txBody>
          <a:bodyPr>
            <a:normAutofit/>
          </a:bodyPr>
          <a:lstStyle/>
          <a:p>
            <a:r>
              <a:rPr lang="nl-NL" sz="2400" dirty="0"/>
              <a:t>Je hebt het gevoel dat je constant in de gaten gehouden word. Dus weinig privacy. </a:t>
            </a:r>
          </a:p>
          <a:p>
            <a:r>
              <a:rPr lang="nl-NL" sz="2400" dirty="0"/>
              <a:t>Het is kwetsbaar.</a:t>
            </a:r>
          </a:p>
        </p:txBody>
      </p:sp>
      <p:pic>
        <p:nvPicPr>
          <p:cNvPr id="4" name="Afbeelding 3"/>
          <p:cNvPicPr>
            <a:picLocks noChangeAspect="1"/>
          </p:cNvPicPr>
          <p:nvPr/>
        </p:nvPicPr>
        <p:blipFill>
          <a:blip r:embed="rId2"/>
          <a:stretch>
            <a:fillRect/>
          </a:stretch>
        </p:blipFill>
        <p:spPr>
          <a:xfrm>
            <a:off x="8544272" y="3501318"/>
            <a:ext cx="3678924" cy="3356682"/>
          </a:xfrm>
          <a:prstGeom prst="rect">
            <a:avLst/>
          </a:prstGeom>
        </p:spPr>
      </p:pic>
    </p:spTree>
    <p:extLst>
      <p:ext uri="{BB962C8B-B14F-4D97-AF65-F5344CB8AC3E}">
        <p14:creationId xmlns:p14="http://schemas.microsoft.com/office/powerpoint/2010/main" val="1780263438"/>
      </p:ext>
    </p:extLst>
  </p:cSld>
  <p:clrMapOvr>
    <a:masterClrMapping/>
  </p:clrMapOvr>
</p:sld>
</file>

<file path=ppt/theme/theme1.xml><?xml version="1.0" encoding="utf-8"?>
<a:theme xmlns:a="http://schemas.openxmlformats.org/drawingml/2006/main" name="Technische computer 16x9">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790_TF02901026_TF02901026" id="{30AFC9AB-CD55-4183-8CDA-ABE2BE3FDA89}" vid="{2A0B664D-99FA-4F95-8257-939BA6B6F0DA}"/>
    </a:ext>
  </a:extLst>
</a:theme>
</file>

<file path=ppt/theme/theme2.xml><?xml version="1.0" encoding="utf-8"?>
<a:theme xmlns:a="http://schemas.openxmlformats.org/drawingml/2006/main" name="Office-thema">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TechComputer">
      <a:dk1>
        <a:srgbClr val="000000"/>
      </a:dk1>
      <a:lt1>
        <a:sysClr val="window" lastClr="FFFFFF"/>
      </a:lt1>
      <a:dk2>
        <a:srgbClr val="4D4D4D"/>
      </a:dk2>
      <a:lt2>
        <a:srgbClr val="DDDDDD"/>
      </a:lt2>
      <a:accent1>
        <a:srgbClr val="92D050"/>
      </a:accent1>
      <a:accent2>
        <a:srgbClr val="F7C331"/>
      </a:accent2>
      <a:accent3>
        <a:srgbClr val="47B8C7"/>
      </a:accent3>
      <a:accent4>
        <a:srgbClr val="B074BA"/>
      </a:accent4>
      <a:accent5>
        <a:srgbClr val="F34D47"/>
      </a:accent5>
      <a:accent6>
        <a:srgbClr val="FA8F30"/>
      </a:accent6>
      <a:hlink>
        <a:srgbClr val="47B8C7"/>
      </a:hlink>
      <a:folHlink>
        <a:srgbClr val="969696"/>
      </a:folHlink>
    </a:clrScheme>
    <a:fontScheme name="Consolas-Candara">
      <a:majorFont>
        <a:latin typeface="Consolas"/>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1566889</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2012-05-23T08:44:00+00:00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TP102901017</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836753</LocLastLocAttemptVersionLookup>
    <IsSearchable xmlns="4873beb7-5857-4685-be1f-d57550cc96cc">true</IsSearchable>
    <TemplateTemplateType xmlns="4873beb7-5857-4685-be1f-d57550cc96cc">PowerPoint Design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REDMOND\v-anij</DisplayName>
        <AccountId>2469</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746CFF6F-D9AA-4BC0-911A-0A1356771912}">
  <ds:schemaRefs>
    <ds:schemaRef ds:uri="http://schemas.microsoft.com/sharepoint/v3/contenttype/forms"/>
  </ds:schemaRefs>
</ds:datastoreItem>
</file>

<file path=customXml/itemProps2.xml><?xml version="1.0" encoding="utf-8"?>
<ds:datastoreItem xmlns:ds="http://schemas.openxmlformats.org/officeDocument/2006/customXml" ds:itemID="{0B5C6E15-39DC-470B-9445-F754B94580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4098515-0C12-46CF-BC7C-69B4A13CD5FA}">
  <ds:schemaRefs>
    <ds:schemaRef ds:uri="http://purl.org/dc/dcmitype/"/>
    <ds:schemaRef ds:uri="4873beb7-5857-4685-be1f-d57550cc96cc"/>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elements/1.1/"/>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Zakelijke technologiepresentatie met printplaatontwerp (breedbeeld)</Template>
  <TotalTime>0</TotalTime>
  <Words>100</Words>
  <Application>Microsoft Office PowerPoint</Application>
  <PresentationFormat>Breedbeeld</PresentationFormat>
  <Paragraphs>17</Paragraphs>
  <Slides>5</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5</vt:i4>
      </vt:variant>
    </vt:vector>
  </HeadingPairs>
  <TitlesOfParts>
    <vt:vector size="9" baseType="lpstr">
      <vt:lpstr>Arial</vt:lpstr>
      <vt:lpstr>Candara</vt:lpstr>
      <vt:lpstr>Consolas</vt:lpstr>
      <vt:lpstr>Technische computer 16x9</vt:lpstr>
      <vt:lpstr>Leefstijlmonitoring</vt:lpstr>
      <vt:lpstr>Leefstijlmonitoring</vt:lpstr>
      <vt:lpstr>Doelgroep</vt:lpstr>
      <vt:lpstr>Voordelen</vt:lpstr>
      <vt:lpstr>Nadelen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2016-12-09T12:13:07Z</dcterms:created>
  <dcterms:modified xsi:type="dcterms:W3CDTF">2017-02-10T11:27:35Z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