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60" r:id="rId3"/>
    <p:sldId id="258" r:id="rId4"/>
    <p:sldId id="261" r:id="rId5"/>
    <p:sldId id="257" r:id="rId6"/>
    <p:sldId id="263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4" autoAdjust="0"/>
    <p:restoredTop sz="94660"/>
  </p:normalViewPr>
  <p:slideViewPr>
    <p:cSldViewPr snapToGrid="0">
      <p:cViewPr varScale="1">
        <p:scale>
          <a:sx n="67" d="100"/>
          <a:sy n="67" d="100"/>
        </p:scale>
        <p:origin x="102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EAE48-10B7-4952-9409-4EADF93D5628}" type="datetimeFigureOut">
              <a:rPr lang="nl-NL" smtClean="0"/>
              <a:t>8-2-2017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B1946C29-2CB0-4F61-B546-5C18414CCA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2392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EAE48-10B7-4952-9409-4EADF93D5628}" type="datetimeFigureOut">
              <a:rPr lang="nl-NL" smtClean="0"/>
              <a:t>8-2-2017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B1946C29-2CB0-4F61-B546-5C18414CCA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0820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EAE48-10B7-4952-9409-4EADF93D5628}" type="datetimeFigureOut">
              <a:rPr lang="nl-NL" smtClean="0"/>
              <a:t>8-2-2017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B1946C29-2CB0-4F61-B546-5C18414CCA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08550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EAE48-10B7-4952-9409-4EADF93D5628}" type="datetimeFigureOut">
              <a:rPr lang="nl-NL" smtClean="0"/>
              <a:t>8-2-2017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B1946C29-2CB0-4F61-B546-5C18414CCA15}" type="slidenum">
              <a:rPr lang="nl-NL" smtClean="0"/>
              <a:t>‹nr.›</a:t>
            </a:fld>
            <a:endParaRPr lang="nl-NL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555384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EAE48-10B7-4952-9409-4EADF93D5628}" type="datetimeFigureOut">
              <a:rPr lang="nl-NL" smtClean="0"/>
              <a:t>8-2-2017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B1946C29-2CB0-4F61-B546-5C18414CCA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78211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EAE48-10B7-4952-9409-4EADF93D5628}" type="datetimeFigureOut">
              <a:rPr lang="nl-NL" smtClean="0"/>
              <a:t>8-2-2017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46C29-2CB0-4F61-B546-5C18414CCA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9674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EAE48-10B7-4952-9409-4EADF93D5628}" type="datetimeFigureOut">
              <a:rPr lang="nl-NL" smtClean="0"/>
              <a:t>8-2-2017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46C29-2CB0-4F61-B546-5C18414CCA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77095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EAE48-10B7-4952-9409-4EADF93D5628}" type="datetimeFigureOut">
              <a:rPr lang="nl-NL" smtClean="0"/>
              <a:t>8-2-2017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46C29-2CB0-4F61-B546-5C18414CCA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41471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FE3EAE48-10B7-4952-9409-4EADF93D5628}" type="datetimeFigureOut">
              <a:rPr lang="nl-NL" smtClean="0"/>
              <a:t>8-2-2017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B1946C29-2CB0-4F61-B546-5C18414CCA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3653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EAE48-10B7-4952-9409-4EADF93D5628}" type="datetimeFigureOut">
              <a:rPr lang="nl-NL" smtClean="0"/>
              <a:t>8-2-2017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46C29-2CB0-4F61-B546-5C18414CCA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2443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EAE48-10B7-4952-9409-4EADF93D5628}" type="datetimeFigureOut">
              <a:rPr lang="nl-NL" smtClean="0"/>
              <a:t>8-2-2017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B1946C29-2CB0-4F61-B546-5C18414CCA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0416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EAE48-10B7-4952-9409-4EADF93D5628}" type="datetimeFigureOut">
              <a:rPr lang="nl-NL" smtClean="0"/>
              <a:t>8-2-2017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46C29-2CB0-4F61-B546-5C18414CCA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1420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EAE48-10B7-4952-9409-4EADF93D5628}" type="datetimeFigureOut">
              <a:rPr lang="nl-NL" smtClean="0"/>
              <a:t>8-2-2017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46C29-2CB0-4F61-B546-5C18414CCA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6854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EAE48-10B7-4952-9409-4EADF93D5628}" type="datetimeFigureOut">
              <a:rPr lang="nl-NL" smtClean="0"/>
              <a:t>8-2-2017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46C29-2CB0-4F61-B546-5C18414CCA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0596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EAE48-10B7-4952-9409-4EADF93D5628}" type="datetimeFigureOut">
              <a:rPr lang="nl-NL" smtClean="0"/>
              <a:t>8-2-2017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46C29-2CB0-4F61-B546-5C18414CCA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8847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EAE48-10B7-4952-9409-4EADF93D5628}" type="datetimeFigureOut">
              <a:rPr lang="nl-NL" smtClean="0"/>
              <a:t>8-2-2017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46C29-2CB0-4F61-B546-5C18414CCA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7440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EAE48-10B7-4952-9409-4EADF93D5628}" type="datetimeFigureOut">
              <a:rPr lang="nl-NL" smtClean="0"/>
              <a:t>8-2-2017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46C29-2CB0-4F61-B546-5C18414CCA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1294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EAE48-10B7-4952-9409-4EADF93D5628}" type="datetimeFigureOut">
              <a:rPr lang="nl-NL" smtClean="0"/>
              <a:t>8-2-2017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46C29-2CB0-4F61-B546-5C18414CCA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89224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maxzorgoss.nl/pagina/thuiszor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8878" y="2671716"/>
            <a:ext cx="8144134" cy="1373070"/>
          </a:xfrm>
        </p:spPr>
        <p:txBody>
          <a:bodyPr/>
          <a:lstStyle/>
          <a:p>
            <a:r>
              <a:rPr lang="nl-NL" dirty="0" smtClean="0"/>
              <a:t>MaxZorg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Gemaakt door Bram van Gaalen</a:t>
            </a:r>
          </a:p>
          <a:p>
            <a:r>
              <a:rPr lang="nl-NL" dirty="0" smtClean="0"/>
              <a:t>MH2B</a:t>
            </a:r>
            <a:endParaRPr lang="nl-NL" dirty="0"/>
          </a:p>
        </p:txBody>
      </p:sp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1000" y="2886075"/>
            <a:ext cx="2731556" cy="776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1197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Waarom koos ik dit?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Ik koos dit bedrijf want, ik vond het interessanter dan de andere 2 bedrijven die we dinsdag zagen. </a:t>
            </a:r>
          </a:p>
        </p:txBody>
      </p:sp>
      <p:sp>
        <p:nvSpPr>
          <p:cNvPr id="5" name="AutoShape 4" descr="Afbeeldingsresultaat voor kiezen"/>
          <p:cNvSpPr>
            <a:spLocks noChangeAspect="1" noChangeArrowheads="1"/>
          </p:cNvSpPr>
          <p:nvPr/>
        </p:nvSpPr>
        <p:spPr bwMode="auto">
          <a:xfrm>
            <a:off x="6889750" y="519138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4" name="AutoShape 2" descr="Afbeeldingsresultaat voor kiezen"/>
          <p:cNvSpPr>
            <a:spLocks noChangeAspect="1" noChangeArrowheads="1"/>
          </p:cNvSpPr>
          <p:nvPr/>
        </p:nvSpPr>
        <p:spPr bwMode="auto">
          <a:xfrm>
            <a:off x="7042150" y="3030531"/>
            <a:ext cx="2330450" cy="2330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4102" name="Picture 6" descr="Afbeeldingsresultaat voor kieze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5131" y="3544486"/>
            <a:ext cx="3094038" cy="2510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26604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doen ze?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latin typeface="rudaregular"/>
              </a:rPr>
              <a:t>Stichting </a:t>
            </a:r>
            <a:r>
              <a:rPr lang="nl-NL" dirty="0" smtClean="0">
                <a:latin typeface="rudaregular"/>
              </a:rPr>
              <a:t>MaxZorg </a:t>
            </a:r>
            <a:r>
              <a:rPr lang="nl-NL" dirty="0">
                <a:latin typeface="rudaregular"/>
              </a:rPr>
              <a:t>biedt </a:t>
            </a:r>
            <a:r>
              <a:rPr lang="nl-NL" dirty="0">
                <a:latin typeface="rudaregular"/>
                <a:hlinkClick r:id="rId2" tooltip="thuiszorg"/>
              </a:rPr>
              <a:t>kwaliteitszorg</a:t>
            </a:r>
            <a:r>
              <a:rPr lang="nl-NL" dirty="0">
                <a:latin typeface="rudaregular"/>
              </a:rPr>
              <a:t> op maat in de omgeving waarin mensen zich thuis voelen. </a:t>
            </a:r>
            <a:endParaRPr lang="nl-NL" dirty="0" smtClean="0">
              <a:latin typeface="rudaregular"/>
            </a:endParaRPr>
          </a:p>
          <a:p>
            <a:r>
              <a:rPr lang="nl-NL" dirty="0" err="1" smtClean="0">
                <a:solidFill>
                  <a:prstClr val="white"/>
                </a:solidFill>
              </a:rPr>
              <a:t>MaxZorg</a:t>
            </a:r>
            <a:r>
              <a:rPr lang="nl-NL" dirty="0" smtClean="0">
                <a:solidFill>
                  <a:prstClr val="white"/>
                </a:solidFill>
              </a:rPr>
              <a:t> </a:t>
            </a:r>
            <a:r>
              <a:rPr lang="nl-NL" dirty="0">
                <a:solidFill>
                  <a:prstClr val="white"/>
                </a:solidFill>
              </a:rPr>
              <a:t>vertelde ons over hoe je het best kon omgaan met mensen die gehandicapt zijn en die dementie en alzheimer hebben. </a:t>
            </a:r>
          </a:p>
          <a:p>
            <a:endParaRPr lang="nl-NL" dirty="0" smtClean="0">
              <a:latin typeface="rudaregular"/>
            </a:endParaRPr>
          </a:p>
        </p:txBody>
      </p:sp>
      <p:pic>
        <p:nvPicPr>
          <p:cNvPr id="3074" name="Picture 2" descr="Afbeeldingsresultaat voor wat doen z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7025" y="3809999"/>
            <a:ext cx="2974975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98574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Thuiszorg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Persoonlijke Verzorging</a:t>
            </a:r>
          </a:p>
          <a:p>
            <a:r>
              <a:rPr lang="nl-NL" dirty="0" smtClean="0"/>
              <a:t>Verpleegkundige Zorg</a:t>
            </a:r>
          </a:p>
          <a:p>
            <a:r>
              <a:rPr lang="nl-NL" dirty="0" smtClean="0"/>
              <a:t>Ambulante Begeleiding</a:t>
            </a:r>
          </a:p>
          <a:p>
            <a:r>
              <a:rPr lang="nl-NL" dirty="0" smtClean="0"/>
              <a:t>Hulp bij het Huishouden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7251" y="2419350"/>
            <a:ext cx="6667500" cy="443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941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Locaties</a:t>
            </a:r>
            <a:endParaRPr lang="nl-NL" dirty="0"/>
          </a:p>
        </p:txBody>
      </p:sp>
      <p:pic>
        <p:nvPicPr>
          <p:cNvPr id="2052" name="Picture 4" descr="Afbeeldingsresultaat voor Max-Hui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7834" y="2651125"/>
            <a:ext cx="4798484" cy="3598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Afbeeldingsresultaat voor Max-Zor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21" y="2478981"/>
            <a:ext cx="6145741" cy="4086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342277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Einde</a:t>
            </a:r>
            <a:endParaRPr lang="nl-NL" dirty="0"/>
          </a:p>
        </p:txBody>
      </p:sp>
      <p:pic>
        <p:nvPicPr>
          <p:cNvPr id="1026" name="Picture 2" descr="dit is het einde - YouTub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2021682"/>
            <a:ext cx="3244850" cy="3050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Vrouwen en het einde – Basher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1107" y="2057399"/>
            <a:ext cx="2857500" cy="200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et einde van de mensheid? - MommyOnline.n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8591" y="4067175"/>
            <a:ext cx="3327400" cy="2376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6111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Berlijn">
  <a:themeElements>
    <a:clrScheme name="Berlij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j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j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TM04033917[[fn=Berlijn]]</Template>
  <TotalTime>142</TotalTime>
  <Words>52</Words>
  <Application>Microsoft Office PowerPoint</Application>
  <PresentationFormat>Breedbeeld</PresentationFormat>
  <Paragraphs>15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rudaregular</vt:lpstr>
      <vt:lpstr>Trebuchet MS</vt:lpstr>
      <vt:lpstr>Berlijn</vt:lpstr>
      <vt:lpstr>MaxZorg</vt:lpstr>
      <vt:lpstr>Waarom koos ik dit?</vt:lpstr>
      <vt:lpstr>Wat doen ze?</vt:lpstr>
      <vt:lpstr>Thuiszorg</vt:lpstr>
      <vt:lpstr>Locaties</vt:lpstr>
      <vt:lpstr>Einde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Max Zorg</dc:title>
  <dc:creator>Bram van Gaalen</dc:creator>
  <cp:lastModifiedBy>Bram van Gaalen</cp:lastModifiedBy>
  <cp:revision>16</cp:revision>
  <dcterms:created xsi:type="dcterms:W3CDTF">2017-02-08T09:11:31Z</dcterms:created>
  <dcterms:modified xsi:type="dcterms:W3CDTF">2017-02-08T12:27:32Z</dcterms:modified>
</cp:coreProperties>
</file>