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8" r:id="rId4"/>
    <p:sldId id="261" r:id="rId5"/>
    <p:sldId id="257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39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82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855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5538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821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9674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09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147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65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44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041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42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85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59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84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44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29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EAE48-10B7-4952-9409-4EADF93D5628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6C29-2CB0-4F61-B546-5C18414CCA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922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axzorgoss.nl/pagina/thuisz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8878" y="2671716"/>
            <a:ext cx="8144134" cy="1373070"/>
          </a:xfrm>
        </p:spPr>
        <p:txBody>
          <a:bodyPr/>
          <a:lstStyle/>
          <a:p>
            <a:r>
              <a:rPr lang="nl-NL" dirty="0" smtClean="0"/>
              <a:t>MaxZorg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Gemaakt door Bram van Gaalen</a:t>
            </a:r>
          </a:p>
          <a:p>
            <a:r>
              <a:rPr lang="nl-NL" dirty="0" smtClean="0"/>
              <a:t>MH2B</a:t>
            </a:r>
            <a:endParaRPr lang="nl-NL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0" y="2886075"/>
            <a:ext cx="2731556" cy="77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19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koos ik dit?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Ik koos dit bedrijf want, ik vond het interessanter dan de andere 2 bedrijven die we dinsdag zagen. </a:t>
            </a:r>
          </a:p>
        </p:txBody>
      </p:sp>
      <p:sp>
        <p:nvSpPr>
          <p:cNvPr id="5" name="AutoShape 4" descr="Afbeeldingsresultaat voor kiezen"/>
          <p:cNvSpPr>
            <a:spLocks noChangeAspect="1" noChangeArrowheads="1"/>
          </p:cNvSpPr>
          <p:nvPr/>
        </p:nvSpPr>
        <p:spPr bwMode="auto">
          <a:xfrm>
            <a:off x="6889750" y="519138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2" descr="Afbeeldingsresultaat voor kiezen"/>
          <p:cNvSpPr>
            <a:spLocks noChangeAspect="1" noChangeArrowheads="1"/>
          </p:cNvSpPr>
          <p:nvPr/>
        </p:nvSpPr>
        <p:spPr bwMode="auto">
          <a:xfrm>
            <a:off x="7042150" y="3030531"/>
            <a:ext cx="2330450" cy="233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102" name="Picture 6" descr="Afbeeldingsresultaat voor kiez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131" y="3544486"/>
            <a:ext cx="3094038" cy="251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660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doen ze?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rudaregular"/>
              </a:rPr>
              <a:t>Stichting </a:t>
            </a:r>
            <a:r>
              <a:rPr lang="nl-NL" dirty="0" smtClean="0">
                <a:latin typeface="rudaregular"/>
              </a:rPr>
              <a:t>MaxZorg </a:t>
            </a:r>
            <a:r>
              <a:rPr lang="nl-NL" dirty="0">
                <a:latin typeface="rudaregular"/>
              </a:rPr>
              <a:t>biedt </a:t>
            </a:r>
            <a:r>
              <a:rPr lang="nl-NL" dirty="0">
                <a:latin typeface="rudaregular"/>
                <a:hlinkClick r:id="rId2" tooltip="thuiszorg"/>
              </a:rPr>
              <a:t>kwaliteitszorg</a:t>
            </a:r>
            <a:r>
              <a:rPr lang="nl-NL" dirty="0">
                <a:latin typeface="rudaregular"/>
              </a:rPr>
              <a:t> op maat in de omgeving waarin mensen zich thuis voelen. </a:t>
            </a:r>
            <a:endParaRPr lang="nl-NL" dirty="0" smtClean="0">
              <a:latin typeface="rudaregular"/>
            </a:endParaRPr>
          </a:p>
          <a:p>
            <a:r>
              <a:rPr lang="nl-NL" dirty="0" err="1" smtClean="0">
                <a:solidFill>
                  <a:prstClr val="white"/>
                </a:solidFill>
              </a:rPr>
              <a:t>MaxZorg</a:t>
            </a:r>
            <a:r>
              <a:rPr lang="nl-NL" dirty="0" smtClean="0">
                <a:solidFill>
                  <a:prstClr val="white"/>
                </a:solidFill>
              </a:rPr>
              <a:t> </a:t>
            </a:r>
            <a:r>
              <a:rPr lang="nl-NL" dirty="0">
                <a:solidFill>
                  <a:prstClr val="white"/>
                </a:solidFill>
              </a:rPr>
              <a:t>vertelde ons over hoe je het best kon omgaan met mensen die gehandicapt zijn en die dementie en alzheimer hebben. </a:t>
            </a:r>
          </a:p>
          <a:p>
            <a:endParaRPr lang="nl-NL" dirty="0" smtClean="0">
              <a:latin typeface="rudaregular"/>
            </a:endParaRPr>
          </a:p>
        </p:txBody>
      </p:sp>
      <p:pic>
        <p:nvPicPr>
          <p:cNvPr id="3074" name="Picture 2" descr="Afbeeldingsresultaat voor wat doen z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025" y="3809999"/>
            <a:ext cx="29749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857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Thuiszorg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Persoonlijke Verzorging</a:t>
            </a:r>
          </a:p>
          <a:p>
            <a:r>
              <a:rPr lang="nl-NL" dirty="0" smtClean="0"/>
              <a:t>Verpleegkundige Zorg</a:t>
            </a:r>
          </a:p>
          <a:p>
            <a:r>
              <a:rPr lang="nl-NL" dirty="0" smtClean="0"/>
              <a:t>Ambulante Begeleiding</a:t>
            </a:r>
          </a:p>
          <a:p>
            <a:r>
              <a:rPr lang="nl-NL" dirty="0" smtClean="0"/>
              <a:t>Hulp bij het Huishouden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251" y="2419350"/>
            <a:ext cx="666750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4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Locaties</a:t>
            </a:r>
            <a:endParaRPr lang="nl-NL" dirty="0"/>
          </a:p>
        </p:txBody>
      </p:sp>
      <p:pic>
        <p:nvPicPr>
          <p:cNvPr id="2052" name="Picture 4" descr="Afbeeldingsresultaat voor Max-Hu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834" y="2651125"/>
            <a:ext cx="4798484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at voor Max-Zo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21" y="2478981"/>
            <a:ext cx="6145741" cy="408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4227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pic>
        <p:nvPicPr>
          <p:cNvPr id="1026" name="Picture 2" descr="dit is het einde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021682"/>
            <a:ext cx="3244850" cy="305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rouwen en het einde – Bash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107" y="2057399"/>
            <a:ext cx="28575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et einde van de mensheid? - MommyOnline.n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591" y="4067175"/>
            <a:ext cx="3327400" cy="237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11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142</TotalTime>
  <Words>52</Words>
  <Application>Microsoft Office PowerPoint</Application>
  <PresentationFormat>Breedbeeld</PresentationFormat>
  <Paragraphs>15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rudaregular</vt:lpstr>
      <vt:lpstr>Trebuchet MS</vt:lpstr>
      <vt:lpstr>Berlijn</vt:lpstr>
      <vt:lpstr>MaxZorg</vt:lpstr>
      <vt:lpstr>Waarom koos ik dit?</vt:lpstr>
      <vt:lpstr>Wat doen ze?</vt:lpstr>
      <vt:lpstr>Thuiszorg</vt:lpstr>
      <vt:lpstr>Locaties</vt:lpstr>
      <vt:lpstr>Einde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Zorg</dc:title>
  <dc:creator>Bram van Gaalen</dc:creator>
  <cp:lastModifiedBy>Bram van Gaalen</cp:lastModifiedBy>
  <cp:revision>16</cp:revision>
  <dcterms:created xsi:type="dcterms:W3CDTF">2017-02-08T09:11:31Z</dcterms:created>
  <dcterms:modified xsi:type="dcterms:W3CDTF">2017-02-08T12:27:32Z</dcterms:modified>
</cp:coreProperties>
</file>