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03D4A8">
                <a:alpha val="56000"/>
              </a:srgbClr>
            </a:gs>
            <a:gs pos="25000">
              <a:srgbClr val="21D6E0"/>
            </a:gs>
            <a:gs pos="88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Temperatuur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1000" dirty="0" smtClean="0"/>
              <a:t/>
            </a:r>
            <a:br>
              <a:rPr lang="nl-NL" sz="1000" dirty="0" smtClean="0"/>
            </a:br>
            <a:endParaRPr lang="nl-NL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0446">
            <a:off x="5002591" y="4028926"/>
            <a:ext cx="3076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Fase 1:</a:t>
            </a:r>
            <a:r>
              <a:rPr lang="nl-NL" dirty="0" smtClean="0"/>
              <a:t> koude stadium:</a:t>
            </a:r>
          </a:p>
          <a:p>
            <a:r>
              <a:rPr lang="nl-NL" dirty="0" smtClean="0"/>
              <a:t>Rillen</a:t>
            </a:r>
          </a:p>
          <a:p>
            <a:r>
              <a:rPr lang="nl-NL" dirty="0" smtClean="0"/>
              <a:t>Klappertanden</a:t>
            </a:r>
          </a:p>
          <a:p>
            <a:r>
              <a:rPr lang="nl-NL" dirty="0" smtClean="0"/>
              <a:t>Schudden </a:t>
            </a:r>
          </a:p>
          <a:p>
            <a:r>
              <a:rPr lang="nl-NL" dirty="0" smtClean="0"/>
              <a:t>10 – 30 minuten</a:t>
            </a:r>
          </a:p>
          <a:p>
            <a:r>
              <a:rPr lang="nl-NL" dirty="0" smtClean="0"/>
              <a:t>Daarna diepe slaap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warmte toevoer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2:</a:t>
            </a:r>
            <a:r>
              <a:rPr lang="nl-NL" dirty="0" smtClean="0"/>
              <a:t> warmte stadium:</a:t>
            </a:r>
          </a:p>
          <a:p>
            <a:r>
              <a:rPr lang="nl-NL" dirty="0" smtClean="0"/>
              <a:t>Acute temperatuurstijging</a:t>
            </a:r>
          </a:p>
          <a:p>
            <a:r>
              <a:rPr lang="nl-NL" dirty="0" smtClean="0"/>
              <a:t>Onrustig, angstig</a:t>
            </a:r>
          </a:p>
          <a:p>
            <a:r>
              <a:rPr lang="nl-NL" dirty="0" smtClean="0"/>
              <a:t>Rode wangen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temperaturen, HA en AH observeren, geruststellen, extra drinken, </a:t>
            </a:r>
            <a:r>
              <a:rPr lang="nl-NL" dirty="0" smtClean="0"/>
              <a:t>afwassingen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Koude rilling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Fase 3:</a:t>
            </a:r>
            <a:r>
              <a:rPr lang="nl-NL" dirty="0" smtClean="0"/>
              <a:t> transpiratie stadium:</a:t>
            </a:r>
          </a:p>
          <a:p>
            <a:r>
              <a:rPr lang="nl-NL" dirty="0" smtClean="0"/>
              <a:t>Lichaamstemperatuur gaat dalen</a:t>
            </a:r>
          </a:p>
          <a:p>
            <a:r>
              <a:rPr lang="nl-NL" dirty="0" smtClean="0"/>
              <a:t>Transpireren</a:t>
            </a:r>
          </a:p>
          <a:p>
            <a:r>
              <a:rPr lang="nl-NL" dirty="0" smtClean="0"/>
              <a:t>Bleek </a:t>
            </a:r>
          </a:p>
          <a:p>
            <a:r>
              <a:rPr lang="nl-NL" dirty="0" smtClean="0"/>
              <a:t>Snelle AH</a:t>
            </a:r>
          </a:p>
          <a:p>
            <a:r>
              <a:rPr lang="nl-NL" dirty="0" smtClean="0"/>
              <a:t>Klam zweet op voorhoofd</a:t>
            </a:r>
          </a:p>
          <a:p>
            <a:pPr>
              <a:buNone/>
            </a:pPr>
            <a:r>
              <a:rPr lang="nl-NL" u="sng" dirty="0" smtClean="0"/>
              <a:t>Actie:</a:t>
            </a:r>
            <a:r>
              <a:rPr lang="nl-NL" dirty="0" smtClean="0"/>
              <a:t> let op collaps gevaar, wassen, schone kleding, slapen, extra </a:t>
            </a:r>
            <a:r>
              <a:rPr lang="nl-NL" dirty="0" smtClean="0"/>
              <a:t>vocht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Voorzorg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Op hoogte van eerdere </a:t>
            </a:r>
            <a:r>
              <a:rPr lang="nl-NL" dirty="0" smtClean="0"/>
              <a:t>waarden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Inschatten verwachte </a:t>
            </a:r>
            <a:r>
              <a:rPr lang="nl-NL" dirty="0" smtClean="0"/>
              <a:t>waarden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Op hoogte gebruikswijze </a:t>
            </a:r>
            <a:r>
              <a:rPr lang="nl-NL" dirty="0" smtClean="0"/>
              <a:t>thermometer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Hygiënische </a:t>
            </a:r>
            <a:r>
              <a:rPr lang="nl-NL" dirty="0" smtClean="0"/>
              <a:t>maatregelen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Instructie aan </a:t>
            </a:r>
            <a:r>
              <a:rPr lang="nl-NL" dirty="0" err="1" smtClean="0"/>
              <a:t>zv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observatielijst: T, HA, </a:t>
            </a:r>
            <a:r>
              <a:rPr lang="nl-NL" dirty="0" smtClean="0"/>
              <a:t>AH</a:t>
            </a:r>
            <a:endParaRPr lang="nl-NL" dirty="0" smtClean="0"/>
          </a:p>
          <a:p>
            <a:r>
              <a:rPr lang="nl-NL" dirty="0" smtClean="0"/>
              <a:t>Noteren in rapportage met toestand van de </a:t>
            </a:r>
            <a:r>
              <a:rPr lang="nl-NL" dirty="0" err="1" smtClean="0"/>
              <a:t>zv</a:t>
            </a:r>
            <a:r>
              <a:rPr lang="nl-NL" dirty="0" smtClean="0"/>
              <a:t> </a:t>
            </a:r>
            <a:endParaRPr lang="nl-NL" dirty="0" smtClean="0"/>
          </a:p>
          <a:p>
            <a:r>
              <a:rPr lang="nl-NL" dirty="0" smtClean="0"/>
              <a:t>Noteren van gedane </a:t>
            </a:r>
            <a:r>
              <a:rPr lang="nl-NL" dirty="0" smtClean="0"/>
              <a:t>acties</a:t>
            </a:r>
            <a:endParaRPr lang="nl-NL" dirty="0" smtClean="0"/>
          </a:p>
          <a:p>
            <a:r>
              <a:rPr lang="nl-NL" dirty="0" smtClean="0"/>
              <a:t>Welk resultaat dat opgeleverd </a:t>
            </a:r>
            <a:r>
              <a:rPr lang="nl-NL" dirty="0" smtClean="0"/>
              <a:t>heeft Temperatuurlijst</a:t>
            </a:r>
            <a:r>
              <a:rPr lang="nl-NL" dirty="0" smtClean="0"/>
              <a:t>: </a:t>
            </a:r>
            <a:r>
              <a:rPr lang="nl-NL" dirty="0" smtClean="0">
                <a:solidFill>
                  <a:schemeClr val="tx2">
                    <a:lumMod val="75000"/>
                  </a:schemeClr>
                </a:solidFill>
              </a:rPr>
              <a:t>blauw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Bedrust </a:t>
            </a:r>
          </a:p>
          <a:p>
            <a:r>
              <a:rPr lang="nl-NL" dirty="0" smtClean="0"/>
              <a:t>Omgevingstemperatuur</a:t>
            </a:r>
          </a:p>
          <a:p>
            <a:r>
              <a:rPr lang="nl-NL" dirty="0" smtClean="0"/>
              <a:t>Licht </a:t>
            </a:r>
          </a:p>
          <a:p>
            <a:r>
              <a:rPr lang="nl-NL" dirty="0" smtClean="0"/>
              <a:t>Voeding /vocht</a:t>
            </a:r>
          </a:p>
          <a:p>
            <a:r>
              <a:rPr lang="nl-NL" dirty="0" smtClean="0"/>
              <a:t>Mondverzorging </a:t>
            </a:r>
          </a:p>
          <a:p>
            <a:r>
              <a:rPr lang="nl-NL" dirty="0" smtClean="0"/>
              <a:t>Hygiëne</a:t>
            </a:r>
          </a:p>
          <a:p>
            <a:r>
              <a:rPr lang="nl-NL" dirty="0" smtClean="0"/>
              <a:t>Koortswerende middelen</a:t>
            </a:r>
          </a:p>
          <a:p>
            <a:r>
              <a:rPr lang="nl-NL" dirty="0" smtClean="0"/>
              <a:t>Preventieve maatregelen</a:t>
            </a:r>
          </a:p>
          <a:p>
            <a:r>
              <a:rPr lang="nl-NL" dirty="0" smtClean="0"/>
              <a:t>Psychische aspecten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Verdiepen/observeren: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Vochtbalans</a:t>
            </a:r>
          </a:p>
          <a:p>
            <a:r>
              <a:rPr lang="nl-NL" dirty="0" smtClean="0"/>
              <a:t>Stomatitis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observeren en </a:t>
            </a:r>
            <a:r>
              <a:rPr lang="nl-NL" dirty="0" smtClean="0"/>
              <a:t>rapporteren</a:t>
            </a:r>
            <a:endParaRPr lang="nl-NL" dirty="0" smtClean="0"/>
          </a:p>
          <a:p>
            <a:r>
              <a:rPr lang="nl-NL" dirty="0" smtClean="0"/>
              <a:t>Afwijkende T </a:t>
            </a:r>
            <a:r>
              <a:rPr lang="nl-NL" dirty="0" smtClean="0"/>
              <a:t>observeren</a:t>
            </a:r>
            <a:endParaRPr lang="nl-NL" dirty="0" smtClean="0"/>
          </a:p>
          <a:p>
            <a:r>
              <a:rPr lang="nl-NL" dirty="0" smtClean="0"/>
              <a:t>Maatregelen treffen bij afwijkende </a:t>
            </a:r>
            <a:r>
              <a:rPr lang="nl-NL" dirty="0" smtClean="0"/>
              <a:t>waarden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T opnemen en </a:t>
            </a:r>
            <a:r>
              <a:rPr lang="nl-NL" dirty="0" smtClean="0"/>
              <a:t>rapporteren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Routine matig: voor/ na operatie, </a:t>
            </a:r>
            <a:r>
              <a:rPr lang="nl-NL" dirty="0" smtClean="0"/>
              <a:t>kraamzorg</a:t>
            </a:r>
            <a:endParaRPr lang="nl-NL" dirty="0" smtClean="0"/>
          </a:p>
          <a:p>
            <a:r>
              <a:rPr lang="nl-NL" dirty="0" smtClean="0"/>
              <a:t>Bij redenen: vermoedden van </a:t>
            </a:r>
            <a:r>
              <a:rPr lang="nl-NL" dirty="0" smtClean="0"/>
              <a:t>koorts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Thermometers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Elektronisch </a:t>
            </a:r>
            <a:endParaRPr lang="nl-NL" dirty="0" smtClean="0"/>
          </a:p>
          <a:p>
            <a:r>
              <a:rPr lang="nl-NL" dirty="0" smtClean="0"/>
              <a:t>Oor </a:t>
            </a:r>
          </a:p>
          <a:p>
            <a:r>
              <a:rPr lang="nl-NL" dirty="0" smtClean="0"/>
              <a:t>Voorhoofd </a:t>
            </a:r>
          </a:p>
          <a:p>
            <a:r>
              <a:rPr lang="nl-NL" dirty="0" smtClean="0"/>
              <a:t>Mond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 opnemen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Rectaal </a:t>
            </a:r>
          </a:p>
          <a:p>
            <a:r>
              <a:rPr lang="nl-NL" dirty="0" smtClean="0"/>
              <a:t>Axillair   + 0,5° </a:t>
            </a:r>
            <a:r>
              <a:rPr lang="nl-NL" dirty="0" smtClean="0"/>
              <a:t>C</a:t>
            </a:r>
            <a:endParaRPr lang="nl-NL" dirty="0" smtClean="0"/>
          </a:p>
          <a:p>
            <a:r>
              <a:rPr lang="nl-NL" dirty="0" smtClean="0"/>
              <a:t>Oraal    + 0,3° </a:t>
            </a:r>
            <a:r>
              <a:rPr lang="nl-NL" dirty="0" smtClean="0"/>
              <a:t>C</a:t>
            </a:r>
            <a:endParaRPr lang="nl-NL" dirty="0" smtClean="0"/>
          </a:p>
          <a:p>
            <a:r>
              <a:rPr lang="nl-NL" dirty="0" err="1" smtClean="0"/>
              <a:t>Femoraal</a:t>
            </a:r>
            <a:r>
              <a:rPr lang="nl-NL" dirty="0" smtClean="0"/>
              <a:t>   + 0,5° </a:t>
            </a:r>
            <a:r>
              <a:rPr lang="nl-NL" dirty="0" smtClean="0"/>
              <a:t>C</a:t>
            </a:r>
            <a:endParaRPr lang="nl-NL" dirty="0" smtClean="0"/>
          </a:p>
          <a:p>
            <a:r>
              <a:rPr lang="nl-NL" dirty="0" err="1" smtClean="0"/>
              <a:t>Intra-auraal</a:t>
            </a:r>
            <a:r>
              <a:rPr lang="nl-NL" dirty="0" smtClean="0"/>
              <a:t>/ </a:t>
            </a:r>
            <a:r>
              <a:rPr lang="nl-NL" dirty="0" err="1" smtClean="0"/>
              <a:t>tympanisch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Normaal  36° - 37,5° Celsius</a:t>
            </a:r>
          </a:p>
          <a:p>
            <a:pPr>
              <a:buNone/>
            </a:pPr>
            <a:r>
              <a:rPr lang="nl-NL" dirty="0" smtClean="0"/>
              <a:t>Verhoging 37,6˚ - 38˚ </a:t>
            </a:r>
            <a:r>
              <a:rPr lang="nl-NL" dirty="0" smtClean="0"/>
              <a:t>C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Koorts  &gt; 38˚ </a:t>
            </a:r>
            <a:r>
              <a:rPr lang="nl-NL" dirty="0" smtClean="0"/>
              <a:t>C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‘s Morgens lager dan ‘s avonds </a:t>
            </a:r>
            <a:r>
              <a:rPr lang="nl-NL" dirty="0" smtClean="0"/>
              <a:t>     stofwisseling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Daarom meet je 2x </a:t>
            </a:r>
            <a:r>
              <a:rPr lang="nl-NL" dirty="0" err="1" smtClean="0"/>
              <a:t>dgs</a:t>
            </a:r>
            <a:r>
              <a:rPr lang="nl-NL" dirty="0" smtClean="0"/>
              <a:t>.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5644565" y="42930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Stofwisseling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Oiv</a:t>
            </a:r>
            <a:r>
              <a:rPr lang="nl-NL" dirty="0" smtClean="0"/>
              <a:t> </a:t>
            </a:r>
            <a:r>
              <a:rPr lang="nl-NL" dirty="0" smtClean="0"/>
              <a:t>schildklierhormoon</a:t>
            </a:r>
            <a:endParaRPr lang="nl-NL" dirty="0" smtClean="0"/>
          </a:p>
          <a:p>
            <a:r>
              <a:rPr lang="nl-NL" dirty="0" smtClean="0"/>
              <a:t>In cel lichaam verbranding: warmte bij vrij</a:t>
            </a:r>
          </a:p>
          <a:p>
            <a:r>
              <a:rPr lang="nl-NL" dirty="0" smtClean="0"/>
              <a:t>Lichaam moet warmte weer kwijt</a:t>
            </a:r>
          </a:p>
          <a:p>
            <a:pPr>
              <a:buNone/>
            </a:pPr>
            <a:r>
              <a:rPr lang="nl-NL" dirty="0" smtClean="0"/>
              <a:t>    Doet dit door:</a:t>
            </a:r>
          </a:p>
          <a:p>
            <a:pPr lvl="1">
              <a:buFontTx/>
              <a:buChar char="-"/>
            </a:pPr>
            <a:r>
              <a:rPr lang="nl-NL" dirty="0" smtClean="0"/>
              <a:t>Via huid</a:t>
            </a:r>
          </a:p>
          <a:p>
            <a:pPr lvl="1">
              <a:buFontTx/>
              <a:buChar char="-"/>
            </a:pPr>
            <a:r>
              <a:rPr lang="nl-NL" dirty="0" smtClean="0"/>
              <a:t>Uitademinglucht</a:t>
            </a:r>
          </a:p>
          <a:p>
            <a:pPr lvl="1">
              <a:buFontTx/>
              <a:buChar char="-"/>
            </a:pPr>
            <a:r>
              <a:rPr lang="nl-NL" dirty="0" smtClean="0"/>
              <a:t>Uitscheiding urine/ontlasting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Koortsverschijnselen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  </a:t>
            </a:r>
            <a:r>
              <a:rPr lang="nl-NL" dirty="0" smtClean="0"/>
              <a:t>omhoog: koud, rillerig, </a:t>
            </a:r>
            <a:r>
              <a:rPr lang="nl-NL" dirty="0" smtClean="0"/>
              <a:t>bleek</a:t>
            </a:r>
            <a:endParaRPr lang="nl-NL" dirty="0" smtClean="0"/>
          </a:p>
          <a:p>
            <a:r>
              <a:rPr lang="nl-NL" dirty="0" smtClean="0"/>
              <a:t>Koorts: warm, droog/heet aanvoelen, blozen, onrustig, </a:t>
            </a:r>
            <a:r>
              <a:rPr lang="nl-NL" dirty="0" smtClean="0"/>
              <a:t>transpireren</a:t>
            </a:r>
            <a:endParaRPr lang="nl-NL" dirty="0" smtClean="0"/>
          </a:p>
          <a:p>
            <a:r>
              <a:rPr lang="nl-NL" dirty="0" smtClean="0"/>
              <a:t>Algehele malaise</a:t>
            </a:r>
          </a:p>
          <a:p>
            <a:r>
              <a:rPr lang="nl-NL" dirty="0" smtClean="0"/>
              <a:t>Hoofdpijn </a:t>
            </a:r>
          </a:p>
          <a:p>
            <a:r>
              <a:rPr lang="nl-NL" dirty="0" smtClean="0"/>
              <a:t>Spierpijn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Koortsverschijnselen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Rusteloos-/slapeloosheid</a:t>
            </a:r>
          </a:p>
          <a:p>
            <a:r>
              <a:rPr lang="nl-NL" dirty="0" smtClean="0"/>
              <a:t>Geen eetlust, misselijk/ braakneiging</a:t>
            </a:r>
          </a:p>
          <a:p>
            <a:r>
              <a:rPr lang="nl-NL" dirty="0" smtClean="0"/>
              <a:t>Erge dorst, </a:t>
            </a:r>
            <a:r>
              <a:rPr lang="nl-NL" dirty="0" smtClean="0"/>
              <a:t>dorstgevoel</a:t>
            </a:r>
            <a:endParaRPr lang="nl-NL" dirty="0" smtClean="0"/>
          </a:p>
          <a:p>
            <a:r>
              <a:rPr lang="nl-NL" dirty="0" smtClean="0"/>
              <a:t>Hoge HA en </a:t>
            </a:r>
            <a:r>
              <a:rPr lang="nl-NL" dirty="0" smtClean="0"/>
              <a:t>AH</a:t>
            </a:r>
            <a:endParaRPr lang="nl-NL" dirty="0" smtClean="0"/>
          </a:p>
          <a:p>
            <a:r>
              <a:rPr lang="nl-NL" dirty="0" smtClean="0"/>
              <a:t>Up is </a:t>
            </a:r>
            <a:r>
              <a:rPr lang="nl-NL" dirty="0" smtClean="0"/>
              <a:t>gering</a:t>
            </a:r>
            <a:endParaRPr lang="nl-NL" dirty="0" smtClean="0"/>
          </a:p>
          <a:p>
            <a:r>
              <a:rPr lang="nl-NL" dirty="0" smtClean="0"/>
              <a:t>Branderige ogen, </a:t>
            </a:r>
            <a:r>
              <a:rPr lang="nl-NL" dirty="0" smtClean="0"/>
              <a:t>koortslip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334</Words>
  <Application>Microsoft Office PowerPoint</Application>
  <PresentationFormat>Diavoorstelling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Temperatuur</vt:lpstr>
      <vt:lpstr>Doel van de les:</vt:lpstr>
      <vt:lpstr>Observatie </vt:lpstr>
      <vt:lpstr>Thermometers </vt:lpstr>
      <vt:lpstr>T opnemen</vt:lpstr>
      <vt:lpstr> Waarden</vt:lpstr>
      <vt:lpstr>Stofwisseling </vt:lpstr>
      <vt:lpstr>Koortsverschijnselen </vt:lpstr>
      <vt:lpstr>Koortsverschijnselen </vt:lpstr>
      <vt:lpstr>Koude rilling</vt:lpstr>
      <vt:lpstr>Koude rilling</vt:lpstr>
      <vt:lpstr>Koude rilling</vt:lpstr>
      <vt:lpstr>Voorzorg </vt:lpstr>
      <vt:lpstr>Rapporteren </vt:lpstr>
      <vt:lpstr>Zorgverlening:</vt:lpstr>
      <vt:lpstr>Verdiepen/observeren:</vt:lpstr>
      <vt:lpstr>Vragen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cp:lastModifiedBy>E.H. Scheltens-Flink</cp:lastModifiedBy>
  <cp:revision>24</cp:revision>
  <dcterms:modified xsi:type="dcterms:W3CDTF">2017-02-05T12:00:22Z</dcterms:modified>
</cp:coreProperties>
</file>