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3" r:id="rId3"/>
    <p:sldId id="332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DEBDFF"/>
    <a:srgbClr val="9966FF"/>
    <a:srgbClr val="66FF66"/>
    <a:srgbClr val="D5FFD5"/>
    <a:srgbClr val="D1FFD1"/>
    <a:srgbClr val="99FF99"/>
    <a:srgbClr val="FFFF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0" autoAdjust="0"/>
    <p:restoredTop sz="94660"/>
  </p:normalViewPr>
  <p:slideViewPr>
    <p:cSldViewPr>
      <p:cViewPr>
        <p:scale>
          <a:sx n="100" d="100"/>
          <a:sy n="100" d="100"/>
        </p:scale>
        <p:origin x="-49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0623C7F-CAD8-4425-92C5-1D8285E59CC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8563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74C3A00-ED15-4756-A916-CCB53FF08E99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61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95348F-2B2E-450F-8CD0-EDD21B837C2F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6148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9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</a:endParaRPr>
          </a:p>
        </p:txBody>
      </p:sp>
      <p:sp>
        <p:nvSpPr>
          <p:cNvPr id="6150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276E025-598D-4695-844B-E6181AEA8E25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smtClean="0">
              <a:latin typeface="Arial" pitchFamily="34" charset="0"/>
            </a:endParaRPr>
          </a:p>
        </p:txBody>
      </p:sp>
      <p:sp>
        <p:nvSpPr>
          <p:cNvPr id="7172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9428B07-1063-40CF-82E3-F9220BAFEB6F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smtClean="0">
              <a:latin typeface="Arial" pitchFamily="34" charset="0"/>
            </a:endParaRPr>
          </a:p>
        </p:txBody>
      </p:sp>
      <p:sp>
        <p:nvSpPr>
          <p:cNvPr id="8196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DDA069B-BA51-4F60-854F-37B12212F16F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BBA5A-3FA7-4F46-8605-695BEB06108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3017902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5F0A36-EF49-4D51-B6B2-876751562B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5550889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2B03-1850-4FB8-BFF6-CE6C756915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914084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E37BB7-8F66-4D32-8EBA-09B847F03C2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62686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D7976-AA4A-483C-9E7B-908E88F7D4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363973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1496F3-187B-4773-9D7B-C8A6778B2B2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2712363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F9FC1F-F476-48C2-8E4D-FEE4123C35D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90737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D39B5-AD96-49F5-B2D2-0B947CEC9A1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164764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47592F-81BC-495E-8A52-DFBECA80AFA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02858733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901BF-F653-468D-83A3-2FB75EB7A353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1729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34E85-8FA0-4235-AC5F-1A4DE0D0151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852146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13B1754-6837-40CB-8296-D82C6C2F816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732088" y="3954463"/>
            <a:ext cx="5008562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>
                <a:latin typeface="Arial Black" pitchFamily="34" charset="0"/>
              </a:rPr>
              <a:t>1 VMBO-KGT deel 2 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/>
              <a:t>6.3</a:t>
            </a:r>
            <a:r>
              <a:rPr lang="nl-NL" sz="2400"/>
              <a:t> Grafieken tekenen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ep 31"/>
          <p:cNvGrpSpPr/>
          <p:nvPr/>
        </p:nvGrpSpPr>
        <p:grpSpPr>
          <a:xfrm>
            <a:off x="5364088" y="1238563"/>
            <a:ext cx="2592288" cy="2766501"/>
            <a:chOff x="5364088" y="1124744"/>
            <a:chExt cx="2592288" cy="2766501"/>
          </a:xfrm>
        </p:grpSpPr>
        <p:sp>
          <p:nvSpPr>
            <p:cNvPr id="90" name="Tekstvak 89"/>
            <p:cNvSpPr txBox="1"/>
            <p:nvPr/>
          </p:nvSpPr>
          <p:spPr>
            <a:xfrm>
              <a:off x="5591980" y="1124744"/>
              <a:ext cx="87235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lengte in km</a:t>
              </a:r>
              <a:endParaRPr lang="nl-NL" sz="1000" dirty="0"/>
            </a:p>
          </p:txBody>
        </p:sp>
        <p:pic>
          <p:nvPicPr>
            <p:cNvPr id="16395" name="Picture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63" y="1340768"/>
              <a:ext cx="2278062" cy="227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kstvak 9"/>
            <p:cNvSpPr txBox="1"/>
            <p:nvPr/>
          </p:nvSpPr>
          <p:spPr>
            <a:xfrm>
              <a:off x="5868144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</a:t>
              </a:r>
              <a:endParaRPr lang="nl-NL" sz="1000" dirty="0"/>
            </a:p>
          </p:txBody>
        </p:sp>
        <p:sp>
          <p:nvSpPr>
            <p:cNvPr id="58" name="Tekstvak 57"/>
            <p:cNvSpPr txBox="1"/>
            <p:nvPr/>
          </p:nvSpPr>
          <p:spPr>
            <a:xfrm>
              <a:off x="6189010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2</a:t>
              </a:r>
              <a:endParaRPr lang="nl-NL" sz="1000" dirty="0"/>
            </a:p>
          </p:txBody>
        </p:sp>
        <p:sp>
          <p:nvSpPr>
            <p:cNvPr id="59" name="Tekstvak 58"/>
            <p:cNvSpPr txBox="1"/>
            <p:nvPr/>
          </p:nvSpPr>
          <p:spPr>
            <a:xfrm>
              <a:off x="6477042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3</a:t>
              </a:r>
              <a:endParaRPr lang="nl-NL" sz="1000" dirty="0"/>
            </a:p>
          </p:txBody>
        </p:sp>
        <p:sp>
          <p:nvSpPr>
            <p:cNvPr id="60" name="Tekstvak 59"/>
            <p:cNvSpPr txBox="1"/>
            <p:nvPr/>
          </p:nvSpPr>
          <p:spPr>
            <a:xfrm>
              <a:off x="6804248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4</a:t>
              </a:r>
              <a:endParaRPr lang="nl-NL" sz="1000" dirty="0"/>
            </a:p>
          </p:txBody>
        </p:sp>
        <p:sp>
          <p:nvSpPr>
            <p:cNvPr id="61" name="Tekstvak 60"/>
            <p:cNvSpPr txBox="1"/>
            <p:nvPr/>
          </p:nvSpPr>
          <p:spPr>
            <a:xfrm>
              <a:off x="7125114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5</a:t>
              </a:r>
              <a:endParaRPr lang="nl-NL" sz="1000" dirty="0"/>
            </a:p>
          </p:txBody>
        </p:sp>
        <p:sp>
          <p:nvSpPr>
            <p:cNvPr id="62" name="Tekstvak 61"/>
            <p:cNvSpPr txBox="1"/>
            <p:nvPr/>
          </p:nvSpPr>
          <p:spPr>
            <a:xfrm>
              <a:off x="7413146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6</a:t>
              </a:r>
              <a:endParaRPr lang="nl-NL" sz="1000" dirty="0"/>
            </a:p>
          </p:txBody>
        </p:sp>
        <p:sp>
          <p:nvSpPr>
            <p:cNvPr id="63" name="Tekstvak 62"/>
            <p:cNvSpPr txBox="1"/>
            <p:nvPr/>
          </p:nvSpPr>
          <p:spPr>
            <a:xfrm>
              <a:off x="5364088" y="1844824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100</a:t>
              </a:r>
              <a:endParaRPr lang="nl-NL" sz="1000" dirty="0"/>
            </a:p>
          </p:txBody>
        </p:sp>
        <p:sp>
          <p:nvSpPr>
            <p:cNvPr id="64" name="Tekstvak 63"/>
            <p:cNvSpPr txBox="1"/>
            <p:nvPr/>
          </p:nvSpPr>
          <p:spPr>
            <a:xfrm>
              <a:off x="5436096" y="2132856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80</a:t>
              </a:r>
              <a:endParaRPr lang="nl-NL" sz="1000" dirty="0"/>
            </a:p>
          </p:txBody>
        </p:sp>
        <p:sp>
          <p:nvSpPr>
            <p:cNvPr id="65" name="Tekstvak 64"/>
            <p:cNvSpPr txBox="1"/>
            <p:nvPr/>
          </p:nvSpPr>
          <p:spPr>
            <a:xfrm>
              <a:off x="5436096" y="2420888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60</a:t>
              </a:r>
              <a:endParaRPr lang="nl-NL" sz="1000" dirty="0"/>
            </a:p>
          </p:txBody>
        </p:sp>
        <p:sp>
          <p:nvSpPr>
            <p:cNvPr id="66" name="Tekstvak 65"/>
            <p:cNvSpPr txBox="1"/>
            <p:nvPr/>
          </p:nvSpPr>
          <p:spPr>
            <a:xfrm>
              <a:off x="5436096" y="2750731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40</a:t>
              </a:r>
              <a:endParaRPr lang="nl-NL" sz="1000" dirty="0"/>
            </a:p>
          </p:txBody>
        </p:sp>
        <p:sp>
          <p:nvSpPr>
            <p:cNvPr id="87" name="Tekstvak 86"/>
            <p:cNvSpPr txBox="1"/>
            <p:nvPr/>
          </p:nvSpPr>
          <p:spPr>
            <a:xfrm>
              <a:off x="5436096" y="3068960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20</a:t>
              </a:r>
              <a:endParaRPr lang="nl-NL" sz="1000" dirty="0"/>
            </a:p>
          </p:txBody>
        </p:sp>
        <p:sp>
          <p:nvSpPr>
            <p:cNvPr id="88" name="Tekstvak 87"/>
            <p:cNvSpPr txBox="1"/>
            <p:nvPr/>
          </p:nvSpPr>
          <p:spPr>
            <a:xfrm>
              <a:off x="5364088" y="1526595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120</a:t>
              </a:r>
              <a:endParaRPr lang="nl-NL" sz="1000" dirty="0"/>
            </a:p>
          </p:txBody>
        </p:sp>
        <p:sp>
          <p:nvSpPr>
            <p:cNvPr id="89" name="Tekstvak 88"/>
            <p:cNvSpPr txBox="1"/>
            <p:nvPr/>
          </p:nvSpPr>
          <p:spPr>
            <a:xfrm>
              <a:off x="7701178" y="3470811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7</a:t>
              </a:r>
              <a:endParaRPr lang="nl-NL" sz="1000" dirty="0"/>
            </a:p>
          </p:txBody>
        </p:sp>
        <p:sp>
          <p:nvSpPr>
            <p:cNvPr id="16385" name="Tekstvak 16384"/>
            <p:cNvSpPr txBox="1"/>
            <p:nvPr/>
          </p:nvSpPr>
          <p:spPr>
            <a:xfrm>
              <a:off x="7164288" y="3645024"/>
              <a:ext cx="7729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tijd in uren</a:t>
              </a:r>
              <a:endParaRPr lang="nl-NL" sz="1000" dirty="0"/>
            </a:p>
          </p:txBody>
        </p:sp>
        <p:sp>
          <p:nvSpPr>
            <p:cNvPr id="92" name="Tekstvak 91"/>
            <p:cNvSpPr txBox="1"/>
            <p:nvPr/>
          </p:nvSpPr>
          <p:spPr>
            <a:xfrm>
              <a:off x="5364088" y="1238563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140</a:t>
              </a:r>
              <a:endParaRPr lang="nl-NL" sz="1000" dirty="0"/>
            </a:p>
          </p:txBody>
        </p:sp>
      </p:grpSp>
      <p:sp>
        <p:nvSpPr>
          <p:cNvPr id="3074" name="Tekstvak 739"/>
          <p:cNvSpPr txBox="1">
            <a:spLocks noChangeArrowheads="1"/>
          </p:cNvSpPr>
          <p:nvPr/>
        </p:nvSpPr>
        <p:spPr bwMode="auto">
          <a:xfrm>
            <a:off x="382588" y="95250"/>
            <a:ext cx="4333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000" b="1">
                <a:solidFill>
                  <a:srgbClr val="7030A0"/>
                </a:solidFill>
                <a:latin typeface="Eurostile"/>
              </a:rPr>
              <a:t>Theorie </a:t>
            </a:r>
            <a:r>
              <a:rPr lang="nl-NL" sz="2000" b="1">
                <a:latin typeface="Eurostile"/>
              </a:rPr>
              <a:t>Grafieken tekenen</a:t>
            </a:r>
          </a:p>
        </p:txBody>
      </p:sp>
      <p:sp>
        <p:nvSpPr>
          <p:cNvPr id="3075" name="Tekstvak 1"/>
          <p:cNvSpPr txBox="1">
            <a:spLocks noChangeArrowheads="1"/>
          </p:cNvSpPr>
          <p:nvPr/>
        </p:nvSpPr>
        <p:spPr bwMode="auto">
          <a:xfrm>
            <a:off x="468313" y="827088"/>
            <a:ext cx="7848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nl-NL"/>
          </a:p>
        </p:txBody>
      </p:sp>
      <p:sp>
        <p:nvSpPr>
          <p:cNvPr id="3" name="Tekstvak 2"/>
          <p:cNvSpPr txBox="1">
            <a:spLocks noChangeArrowheads="1"/>
          </p:cNvSpPr>
          <p:nvPr/>
        </p:nvSpPr>
        <p:spPr bwMode="auto">
          <a:xfrm>
            <a:off x="468313" y="836613"/>
            <a:ext cx="7920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Bij een tabel met </a:t>
            </a:r>
            <a:r>
              <a:rPr lang="nl-NL" b="1" dirty="0"/>
              <a:t>regelmaat</a:t>
            </a:r>
            <a:r>
              <a:rPr lang="nl-NL" dirty="0"/>
              <a:t> is de grafiek een </a:t>
            </a:r>
            <a:r>
              <a:rPr lang="nl-NL" b="1" dirty="0"/>
              <a:t>rechte lijn</a:t>
            </a:r>
            <a:r>
              <a:rPr lang="nl-NL" dirty="0"/>
              <a:t>.</a:t>
            </a:r>
          </a:p>
        </p:txBody>
      </p:sp>
      <p:sp>
        <p:nvSpPr>
          <p:cNvPr id="11" name="Tekstvak 10"/>
          <p:cNvSpPr txBox="1">
            <a:spLocks noChangeArrowheads="1"/>
          </p:cNvSpPr>
          <p:nvPr/>
        </p:nvSpPr>
        <p:spPr bwMode="auto">
          <a:xfrm>
            <a:off x="468313" y="1403350"/>
            <a:ext cx="3959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Bij regelmatige </a:t>
            </a:r>
            <a:r>
              <a:rPr lang="nl-NL" b="1" dirty="0"/>
              <a:t>toename</a:t>
            </a:r>
            <a:r>
              <a:rPr lang="nl-NL" dirty="0"/>
              <a:t> in de tabel </a:t>
            </a:r>
          </a:p>
        </p:txBody>
      </p:sp>
      <p:sp>
        <p:nvSpPr>
          <p:cNvPr id="12" name="Tekstvak 11"/>
          <p:cNvSpPr txBox="1">
            <a:spLocks noChangeArrowheads="1"/>
          </p:cNvSpPr>
          <p:nvPr/>
        </p:nvSpPr>
        <p:spPr bwMode="auto">
          <a:xfrm>
            <a:off x="468313" y="3860800"/>
            <a:ext cx="3959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Bij regelmatige </a:t>
            </a:r>
            <a:r>
              <a:rPr lang="nl-NL" b="1" dirty="0"/>
              <a:t>afname</a:t>
            </a:r>
            <a:r>
              <a:rPr lang="nl-NL" dirty="0"/>
              <a:t> in de tabel </a:t>
            </a:r>
          </a:p>
        </p:txBody>
      </p:sp>
      <p:sp>
        <p:nvSpPr>
          <p:cNvPr id="19" name="Tekstvak 18"/>
          <p:cNvSpPr txBox="1">
            <a:spLocks noChangeArrowheads="1"/>
          </p:cNvSpPr>
          <p:nvPr/>
        </p:nvSpPr>
        <p:spPr bwMode="auto">
          <a:xfrm>
            <a:off x="468313" y="1700213"/>
            <a:ext cx="3416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is de grafiek een </a:t>
            </a:r>
            <a:r>
              <a:rPr lang="nl-NL" b="1" dirty="0"/>
              <a:t>stijgende lijn</a:t>
            </a:r>
            <a:r>
              <a:rPr lang="nl-NL" dirty="0"/>
              <a:t>.</a:t>
            </a:r>
          </a:p>
        </p:txBody>
      </p:sp>
      <p:sp>
        <p:nvSpPr>
          <p:cNvPr id="20" name="Tekstvak 19"/>
          <p:cNvSpPr txBox="1">
            <a:spLocks noChangeArrowheads="1"/>
          </p:cNvSpPr>
          <p:nvPr/>
        </p:nvSpPr>
        <p:spPr bwMode="auto">
          <a:xfrm>
            <a:off x="468313" y="4149725"/>
            <a:ext cx="32750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is de grafiek een </a:t>
            </a:r>
            <a:r>
              <a:rPr lang="nl-NL" b="1" dirty="0"/>
              <a:t>dalende lijn</a:t>
            </a:r>
            <a:r>
              <a:rPr lang="nl-NL" dirty="0"/>
              <a:t>.</a:t>
            </a:r>
          </a:p>
        </p:txBody>
      </p:sp>
      <p:cxnSp>
        <p:nvCxnSpPr>
          <p:cNvPr id="5" name="Rechte verbindingslijn 4"/>
          <p:cNvCxnSpPr/>
          <p:nvPr/>
        </p:nvCxnSpPr>
        <p:spPr>
          <a:xfrm flipV="1">
            <a:off x="5695950" y="1454587"/>
            <a:ext cx="1844795" cy="184512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ep 33"/>
          <p:cNvGrpSpPr/>
          <p:nvPr/>
        </p:nvGrpSpPr>
        <p:grpSpPr>
          <a:xfrm>
            <a:off x="467197" y="2183582"/>
            <a:ext cx="4680867" cy="762644"/>
            <a:chOff x="467197" y="2183582"/>
            <a:chExt cx="4680867" cy="762644"/>
          </a:xfrm>
        </p:grpSpPr>
        <p:grpSp>
          <p:nvGrpSpPr>
            <p:cNvPr id="6" name="Groep 5"/>
            <p:cNvGrpSpPr/>
            <p:nvPr/>
          </p:nvGrpSpPr>
          <p:grpSpPr>
            <a:xfrm>
              <a:off x="467197" y="2204864"/>
              <a:ext cx="4608859" cy="741362"/>
              <a:chOff x="467197" y="2204864"/>
              <a:chExt cx="4608859" cy="741362"/>
            </a:xfrm>
          </p:grpSpPr>
          <p:grpSp>
            <p:nvGrpSpPr>
              <p:cNvPr id="2" name="Groep 1"/>
              <p:cNvGrpSpPr/>
              <p:nvPr/>
            </p:nvGrpSpPr>
            <p:grpSpPr>
              <a:xfrm>
                <a:off x="467197" y="2204864"/>
                <a:ext cx="4608859" cy="741362"/>
                <a:chOff x="539205" y="3408363"/>
                <a:chExt cx="4608859" cy="741362"/>
              </a:xfrm>
            </p:grpSpPr>
            <p:cxnSp>
              <p:nvCxnSpPr>
                <p:cNvPr id="13" name="Rechte verbindingslijn 12"/>
                <p:cNvCxnSpPr/>
                <p:nvPr/>
              </p:nvCxnSpPr>
              <p:spPr>
                <a:xfrm>
                  <a:off x="586581" y="3789040"/>
                  <a:ext cx="4561483" cy="0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Tekstvak 13"/>
                <p:cNvSpPr txBox="1"/>
                <p:nvPr/>
              </p:nvSpPr>
              <p:spPr>
                <a:xfrm>
                  <a:off x="539205" y="3408363"/>
                  <a:ext cx="158452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600" dirty="0" smtClean="0"/>
                    <a:t>tijd in uren</a:t>
                  </a:r>
                  <a:endParaRPr lang="nl-NL" sz="1600" dirty="0"/>
                </a:p>
              </p:txBody>
            </p:sp>
            <p:sp>
              <p:nvSpPr>
                <p:cNvPr id="15" name="Tekstvak 14"/>
                <p:cNvSpPr txBox="1"/>
                <p:nvPr/>
              </p:nvSpPr>
              <p:spPr>
                <a:xfrm>
                  <a:off x="539552" y="3810526"/>
                  <a:ext cx="136815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nl-NL" sz="1600" dirty="0" smtClean="0"/>
                    <a:t>lengte in km</a:t>
                  </a:r>
                  <a:endParaRPr lang="nl-NL" sz="1600" dirty="0"/>
                </a:p>
              </p:txBody>
            </p:sp>
            <p:cxnSp>
              <p:nvCxnSpPr>
                <p:cNvPr id="17" name="Rechte verbindingslijn 16"/>
                <p:cNvCxnSpPr/>
                <p:nvPr/>
              </p:nvCxnSpPr>
              <p:spPr>
                <a:xfrm>
                  <a:off x="1835696" y="3408363"/>
                  <a:ext cx="0" cy="741362"/>
                </a:xfrm>
                <a:prstGeom prst="line">
                  <a:avLst/>
                </a:prstGeom>
                <a:ln w="381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Rechte verbindingslijn 17"/>
                <p:cNvCxnSpPr/>
                <p:nvPr/>
              </p:nvCxnSpPr>
              <p:spPr>
                <a:xfrm>
                  <a:off x="2987824" y="3408363"/>
                  <a:ext cx="0" cy="741362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Rechte verbindingslijn 20"/>
                <p:cNvCxnSpPr/>
                <p:nvPr/>
              </p:nvCxnSpPr>
              <p:spPr>
                <a:xfrm>
                  <a:off x="3563888" y="3408363"/>
                  <a:ext cx="0" cy="741362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Rechte verbindingslijn 21"/>
                <p:cNvCxnSpPr/>
                <p:nvPr/>
              </p:nvCxnSpPr>
              <p:spPr>
                <a:xfrm>
                  <a:off x="4139952" y="3408363"/>
                  <a:ext cx="0" cy="741362"/>
                </a:xfrm>
                <a:prstGeom prst="line">
                  <a:avLst/>
                </a:prstGeom>
                <a:ln w="12700">
                  <a:solidFill>
                    <a:srgbClr val="7030A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kstvak 22"/>
                <p:cNvSpPr txBox="1"/>
                <p:nvPr/>
              </p:nvSpPr>
              <p:spPr>
                <a:xfrm>
                  <a:off x="2545328" y="3429000"/>
                  <a:ext cx="29848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1</a:t>
                  </a:r>
                  <a:endParaRPr lang="nl-NL" sz="1600" dirty="0"/>
                </a:p>
              </p:txBody>
            </p:sp>
            <p:sp>
              <p:nvSpPr>
                <p:cNvPr id="25" name="Tekstvak 24"/>
                <p:cNvSpPr txBox="1"/>
                <p:nvPr/>
              </p:nvSpPr>
              <p:spPr>
                <a:xfrm>
                  <a:off x="3131840" y="3429000"/>
                  <a:ext cx="29848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2</a:t>
                  </a:r>
                  <a:endParaRPr lang="nl-NL" sz="1600" dirty="0"/>
                </a:p>
              </p:txBody>
            </p:sp>
            <p:sp>
              <p:nvSpPr>
                <p:cNvPr id="26" name="Tekstvak 25"/>
                <p:cNvSpPr txBox="1"/>
                <p:nvPr/>
              </p:nvSpPr>
              <p:spPr>
                <a:xfrm>
                  <a:off x="3707904" y="3429000"/>
                  <a:ext cx="29848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3</a:t>
                  </a:r>
                  <a:endParaRPr lang="nl-NL" sz="1600" dirty="0"/>
                </a:p>
              </p:txBody>
            </p:sp>
            <p:sp>
              <p:nvSpPr>
                <p:cNvPr id="27" name="Tekstvak 26"/>
                <p:cNvSpPr txBox="1"/>
                <p:nvPr/>
              </p:nvSpPr>
              <p:spPr>
                <a:xfrm>
                  <a:off x="4283968" y="3429000"/>
                  <a:ext cx="298480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4</a:t>
                  </a:r>
                  <a:endParaRPr lang="nl-NL" sz="1600" dirty="0"/>
                </a:p>
              </p:txBody>
            </p:sp>
            <p:sp>
              <p:nvSpPr>
                <p:cNvPr id="28" name="Tekstvak 27"/>
                <p:cNvSpPr txBox="1"/>
                <p:nvPr/>
              </p:nvSpPr>
              <p:spPr>
                <a:xfrm>
                  <a:off x="2503524" y="3789040"/>
                  <a:ext cx="41229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40</a:t>
                  </a:r>
                  <a:endParaRPr lang="nl-NL" sz="1600" dirty="0"/>
                </a:p>
              </p:txBody>
            </p:sp>
            <p:sp>
              <p:nvSpPr>
                <p:cNvPr id="29" name="Tekstvak 28"/>
                <p:cNvSpPr txBox="1"/>
                <p:nvPr/>
              </p:nvSpPr>
              <p:spPr>
                <a:xfrm>
                  <a:off x="3059832" y="3789040"/>
                  <a:ext cx="41229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60</a:t>
                  </a:r>
                  <a:endParaRPr lang="nl-NL" sz="1600" dirty="0"/>
                </a:p>
              </p:txBody>
            </p:sp>
            <p:sp>
              <p:nvSpPr>
                <p:cNvPr id="30" name="Tekstvak 29"/>
                <p:cNvSpPr txBox="1"/>
                <p:nvPr/>
              </p:nvSpPr>
              <p:spPr>
                <a:xfrm>
                  <a:off x="3635896" y="3789040"/>
                  <a:ext cx="41229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80</a:t>
                  </a:r>
                  <a:endParaRPr lang="nl-NL" sz="1600" dirty="0"/>
                </a:p>
              </p:txBody>
            </p:sp>
            <p:sp>
              <p:nvSpPr>
                <p:cNvPr id="31" name="Tekstvak 30"/>
                <p:cNvSpPr txBox="1"/>
                <p:nvPr/>
              </p:nvSpPr>
              <p:spPr>
                <a:xfrm>
                  <a:off x="4167860" y="3789040"/>
                  <a:ext cx="526106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nl-NL" sz="1600" dirty="0" smtClean="0"/>
                    <a:t>100</a:t>
                  </a:r>
                  <a:endParaRPr lang="nl-NL" sz="1600" dirty="0"/>
                </a:p>
              </p:txBody>
            </p:sp>
          </p:grpSp>
          <p:cxnSp>
            <p:nvCxnSpPr>
              <p:cNvPr id="48" name="Rechte verbindingslijn 47"/>
              <p:cNvCxnSpPr/>
              <p:nvPr/>
            </p:nvCxnSpPr>
            <p:spPr>
              <a:xfrm>
                <a:off x="2339752" y="2204864"/>
                <a:ext cx="0" cy="741362"/>
              </a:xfrm>
              <a:prstGeom prst="line">
                <a:avLst/>
              </a:prstGeom>
              <a:ln w="12700">
                <a:solidFill>
                  <a:srgbClr val="7030A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Tekstvak 48"/>
              <p:cNvSpPr txBox="1"/>
              <p:nvPr/>
            </p:nvSpPr>
            <p:spPr>
              <a:xfrm>
                <a:off x="1897256" y="2226350"/>
                <a:ext cx="29848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1600" dirty="0" smtClean="0"/>
                  <a:t>0</a:t>
                </a:r>
                <a:endParaRPr lang="nl-NL" sz="1600" dirty="0"/>
              </a:p>
            </p:txBody>
          </p:sp>
          <p:sp>
            <p:nvSpPr>
              <p:cNvPr id="50" name="Tekstvak 49"/>
              <p:cNvSpPr txBox="1"/>
              <p:nvPr/>
            </p:nvSpPr>
            <p:spPr>
              <a:xfrm>
                <a:off x="1855452" y="2586390"/>
                <a:ext cx="4122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nl-NL" sz="1600" dirty="0" smtClean="0"/>
                  <a:t>20</a:t>
                </a:r>
                <a:endParaRPr lang="nl-NL" sz="1600" dirty="0"/>
              </a:p>
            </p:txBody>
          </p:sp>
        </p:grpSp>
        <p:cxnSp>
          <p:nvCxnSpPr>
            <p:cNvPr id="132" name="Rechte verbindingslijn 131"/>
            <p:cNvCxnSpPr/>
            <p:nvPr/>
          </p:nvCxnSpPr>
          <p:spPr>
            <a:xfrm>
              <a:off x="4644008" y="2183582"/>
              <a:ext cx="0" cy="74136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Tekstvak 134"/>
            <p:cNvSpPr txBox="1"/>
            <p:nvPr/>
          </p:nvSpPr>
          <p:spPr>
            <a:xfrm>
              <a:off x="4755526" y="2226350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5</a:t>
              </a:r>
              <a:endParaRPr lang="nl-NL" sz="1600" dirty="0"/>
            </a:p>
          </p:txBody>
        </p:sp>
        <p:sp>
          <p:nvSpPr>
            <p:cNvPr id="136" name="Tekstvak 135"/>
            <p:cNvSpPr txBox="1"/>
            <p:nvPr/>
          </p:nvSpPr>
          <p:spPr>
            <a:xfrm>
              <a:off x="4621958" y="2586390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120</a:t>
              </a:r>
              <a:endParaRPr lang="nl-NL" sz="1600" dirty="0"/>
            </a:p>
          </p:txBody>
        </p:sp>
      </p:grpSp>
      <p:grpSp>
        <p:nvGrpSpPr>
          <p:cNvPr id="35" name="Groep 34"/>
          <p:cNvGrpSpPr/>
          <p:nvPr/>
        </p:nvGrpSpPr>
        <p:grpSpPr>
          <a:xfrm>
            <a:off x="467544" y="4674052"/>
            <a:ext cx="4680520" cy="771172"/>
            <a:chOff x="467544" y="4674052"/>
            <a:chExt cx="4680520" cy="771172"/>
          </a:xfrm>
        </p:grpSpPr>
        <p:cxnSp>
          <p:nvCxnSpPr>
            <p:cNvPr id="72" name="Rechte verbindingslijn 71"/>
            <p:cNvCxnSpPr/>
            <p:nvPr/>
          </p:nvCxnSpPr>
          <p:spPr>
            <a:xfrm>
              <a:off x="514919" y="5063902"/>
              <a:ext cx="4633145" cy="0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kstvak 72"/>
            <p:cNvSpPr txBox="1"/>
            <p:nvPr/>
          </p:nvSpPr>
          <p:spPr>
            <a:xfrm>
              <a:off x="467544" y="4683225"/>
              <a:ext cx="15845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dirty="0" smtClean="0"/>
                <a:t>tijd in uren</a:t>
              </a:r>
              <a:endParaRPr lang="nl-NL" sz="1600" dirty="0"/>
            </a:p>
          </p:txBody>
        </p:sp>
        <p:sp>
          <p:nvSpPr>
            <p:cNvPr id="74" name="Tekstvak 73"/>
            <p:cNvSpPr txBox="1"/>
            <p:nvPr/>
          </p:nvSpPr>
          <p:spPr>
            <a:xfrm>
              <a:off x="467891" y="5085388"/>
              <a:ext cx="165618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1600" dirty="0" smtClean="0"/>
                <a:t>lengte in km</a:t>
              </a:r>
              <a:endParaRPr lang="nl-NL" sz="1600" dirty="0"/>
            </a:p>
          </p:txBody>
        </p:sp>
        <p:cxnSp>
          <p:nvCxnSpPr>
            <p:cNvPr id="75" name="Rechte verbindingslijn 74"/>
            <p:cNvCxnSpPr/>
            <p:nvPr/>
          </p:nvCxnSpPr>
          <p:spPr>
            <a:xfrm>
              <a:off x="1764035" y="4683225"/>
              <a:ext cx="0" cy="741362"/>
            </a:xfrm>
            <a:prstGeom prst="line">
              <a:avLst/>
            </a:prstGeom>
            <a:ln w="381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Rechte verbindingslijn 75"/>
            <p:cNvCxnSpPr/>
            <p:nvPr/>
          </p:nvCxnSpPr>
          <p:spPr>
            <a:xfrm>
              <a:off x="2916163" y="4703862"/>
              <a:ext cx="0" cy="74136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Rechte verbindingslijn 76"/>
            <p:cNvCxnSpPr/>
            <p:nvPr/>
          </p:nvCxnSpPr>
          <p:spPr>
            <a:xfrm>
              <a:off x="3492227" y="4703862"/>
              <a:ext cx="0" cy="74136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Rechte verbindingslijn 77"/>
            <p:cNvCxnSpPr/>
            <p:nvPr/>
          </p:nvCxnSpPr>
          <p:spPr>
            <a:xfrm>
              <a:off x="4068291" y="4703862"/>
              <a:ext cx="0" cy="74136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kstvak 78"/>
            <p:cNvSpPr txBox="1"/>
            <p:nvPr/>
          </p:nvSpPr>
          <p:spPr>
            <a:xfrm>
              <a:off x="2484115" y="4703862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1</a:t>
              </a:r>
              <a:endParaRPr lang="nl-NL" sz="1600" dirty="0"/>
            </a:p>
          </p:txBody>
        </p:sp>
        <p:sp>
          <p:nvSpPr>
            <p:cNvPr id="80" name="Tekstvak 79"/>
            <p:cNvSpPr txBox="1"/>
            <p:nvPr/>
          </p:nvSpPr>
          <p:spPr>
            <a:xfrm>
              <a:off x="3060179" y="4703862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2</a:t>
              </a:r>
              <a:endParaRPr lang="nl-NL" sz="1600" dirty="0"/>
            </a:p>
          </p:txBody>
        </p:sp>
        <p:sp>
          <p:nvSpPr>
            <p:cNvPr id="81" name="Tekstvak 80"/>
            <p:cNvSpPr txBox="1"/>
            <p:nvPr/>
          </p:nvSpPr>
          <p:spPr>
            <a:xfrm>
              <a:off x="3636243" y="4703862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3</a:t>
              </a:r>
              <a:endParaRPr lang="nl-NL" sz="1600" dirty="0"/>
            </a:p>
          </p:txBody>
        </p:sp>
        <p:sp>
          <p:nvSpPr>
            <p:cNvPr id="82" name="Tekstvak 81"/>
            <p:cNvSpPr txBox="1"/>
            <p:nvPr/>
          </p:nvSpPr>
          <p:spPr>
            <a:xfrm>
              <a:off x="4201859" y="4703862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4</a:t>
              </a:r>
              <a:endParaRPr lang="nl-NL" sz="1600" dirty="0"/>
            </a:p>
          </p:txBody>
        </p:sp>
        <p:sp>
          <p:nvSpPr>
            <p:cNvPr id="83" name="Tekstvak 82"/>
            <p:cNvSpPr txBox="1"/>
            <p:nvPr/>
          </p:nvSpPr>
          <p:spPr>
            <a:xfrm>
              <a:off x="3007580" y="5063902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80</a:t>
              </a:r>
              <a:endParaRPr lang="nl-NL" sz="1600" dirty="0"/>
            </a:p>
          </p:txBody>
        </p:sp>
        <p:sp>
          <p:nvSpPr>
            <p:cNvPr id="84" name="Tekstvak 83"/>
            <p:cNvSpPr txBox="1"/>
            <p:nvPr/>
          </p:nvSpPr>
          <p:spPr>
            <a:xfrm>
              <a:off x="3583644" y="5063902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60</a:t>
              </a:r>
              <a:endParaRPr lang="nl-NL" sz="1600" dirty="0"/>
            </a:p>
          </p:txBody>
        </p:sp>
        <p:sp>
          <p:nvSpPr>
            <p:cNvPr id="85" name="Tekstvak 84"/>
            <p:cNvSpPr txBox="1"/>
            <p:nvPr/>
          </p:nvSpPr>
          <p:spPr>
            <a:xfrm>
              <a:off x="4159708" y="5063902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40</a:t>
              </a:r>
              <a:endParaRPr lang="nl-NL" sz="1600" dirty="0"/>
            </a:p>
          </p:txBody>
        </p:sp>
        <p:sp>
          <p:nvSpPr>
            <p:cNvPr id="86" name="Tekstvak 85"/>
            <p:cNvSpPr txBox="1"/>
            <p:nvPr/>
          </p:nvSpPr>
          <p:spPr>
            <a:xfrm>
              <a:off x="4735772" y="5063902"/>
              <a:ext cx="41229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20</a:t>
              </a:r>
              <a:endParaRPr lang="nl-NL" sz="1600" dirty="0"/>
            </a:p>
          </p:txBody>
        </p:sp>
        <p:cxnSp>
          <p:nvCxnSpPr>
            <p:cNvPr id="69" name="Rechte verbindingslijn 68"/>
            <p:cNvCxnSpPr/>
            <p:nvPr/>
          </p:nvCxnSpPr>
          <p:spPr>
            <a:xfrm>
              <a:off x="2340099" y="4683225"/>
              <a:ext cx="0" cy="74136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ekstvak 69"/>
            <p:cNvSpPr txBox="1"/>
            <p:nvPr/>
          </p:nvSpPr>
          <p:spPr>
            <a:xfrm>
              <a:off x="1897603" y="4704711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0</a:t>
              </a:r>
              <a:endParaRPr lang="nl-NL" sz="1600" dirty="0"/>
            </a:p>
          </p:txBody>
        </p:sp>
        <p:sp>
          <p:nvSpPr>
            <p:cNvPr id="71" name="Tekstvak 70"/>
            <p:cNvSpPr txBox="1"/>
            <p:nvPr/>
          </p:nvSpPr>
          <p:spPr>
            <a:xfrm>
              <a:off x="1813646" y="5064751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120</a:t>
              </a:r>
              <a:endParaRPr lang="nl-NL" sz="1600" dirty="0"/>
            </a:p>
          </p:txBody>
        </p:sp>
        <p:cxnSp>
          <p:nvCxnSpPr>
            <p:cNvPr id="137" name="Rechte verbindingslijn 136"/>
            <p:cNvCxnSpPr/>
            <p:nvPr/>
          </p:nvCxnSpPr>
          <p:spPr>
            <a:xfrm>
              <a:off x="4644008" y="4674052"/>
              <a:ext cx="0" cy="741362"/>
            </a:xfrm>
            <a:prstGeom prst="line">
              <a:avLst/>
            </a:prstGeom>
            <a:ln w="127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kstvak 137"/>
            <p:cNvSpPr txBox="1"/>
            <p:nvPr/>
          </p:nvSpPr>
          <p:spPr>
            <a:xfrm>
              <a:off x="4777576" y="4698000"/>
              <a:ext cx="29848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5</a:t>
              </a:r>
              <a:endParaRPr lang="nl-NL" sz="1600" dirty="0"/>
            </a:p>
          </p:txBody>
        </p:sp>
        <p:sp>
          <p:nvSpPr>
            <p:cNvPr id="139" name="Tekstvak 138"/>
            <p:cNvSpPr txBox="1"/>
            <p:nvPr/>
          </p:nvSpPr>
          <p:spPr>
            <a:xfrm>
              <a:off x="2389710" y="5076000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600" dirty="0" smtClean="0"/>
                <a:t>100</a:t>
              </a:r>
              <a:endParaRPr lang="nl-NL" sz="1600" dirty="0"/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5364088" y="3974867"/>
            <a:ext cx="2592288" cy="2766501"/>
            <a:chOff x="5364088" y="3974867"/>
            <a:chExt cx="2592288" cy="2766501"/>
          </a:xfrm>
        </p:grpSpPr>
        <p:sp>
          <p:nvSpPr>
            <p:cNvPr id="112" name="Tekstvak 111"/>
            <p:cNvSpPr txBox="1"/>
            <p:nvPr/>
          </p:nvSpPr>
          <p:spPr>
            <a:xfrm>
              <a:off x="5591980" y="3974867"/>
              <a:ext cx="872355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lengte in km</a:t>
              </a:r>
              <a:endParaRPr lang="nl-NL" sz="1000" dirty="0"/>
            </a:p>
          </p:txBody>
        </p:sp>
        <p:pic>
          <p:nvPicPr>
            <p:cNvPr id="114" name="Picture 1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0063" y="4190891"/>
              <a:ext cx="2278062" cy="2279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6" name="Tekstvak 115"/>
            <p:cNvSpPr txBox="1"/>
            <p:nvPr/>
          </p:nvSpPr>
          <p:spPr>
            <a:xfrm>
              <a:off x="5868144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</a:t>
              </a:r>
              <a:endParaRPr lang="nl-NL" sz="1000" dirty="0"/>
            </a:p>
          </p:txBody>
        </p:sp>
        <p:sp>
          <p:nvSpPr>
            <p:cNvPr id="117" name="Tekstvak 116"/>
            <p:cNvSpPr txBox="1"/>
            <p:nvPr/>
          </p:nvSpPr>
          <p:spPr>
            <a:xfrm>
              <a:off x="6189010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2</a:t>
              </a:r>
              <a:endParaRPr lang="nl-NL" sz="1000" dirty="0"/>
            </a:p>
          </p:txBody>
        </p:sp>
        <p:sp>
          <p:nvSpPr>
            <p:cNvPr id="118" name="Tekstvak 117"/>
            <p:cNvSpPr txBox="1"/>
            <p:nvPr/>
          </p:nvSpPr>
          <p:spPr>
            <a:xfrm>
              <a:off x="6477042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3</a:t>
              </a:r>
              <a:endParaRPr lang="nl-NL" sz="1000" dirty="0"/>
            </a:p>
          </p:txBody>
        </p:sp>
        <p:sp>
          <p:nvSpPr>
            <p:cNvPr id="119" name="Tekstvak 118"/>
            <p:cNvSpPr txBox="1"/>
            <p:nvPr/>
          </p:nvSpPr>
          <p:spPr>
            <a:xfrm>
              <a:off x="6804248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4</a:t>
              </a:r>
              <a:endParaRPr lang="nl-NL" sz="1000" dirty="0"/>
            </a:p>
          </p:txBody>
        </p:sp>
        <p:sp>
          <p:nvSpPr>
            <p:cNvPr id="120" name="Tekstvak 119"/>
            <p:cNvSpPr txBox="1"/>
            <p:nvPr/>
          </p:nvSpPr>
          <p:spPr>
            <a:xfrm>
              <a:off x="7125114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5</a:t>
              </a:r>
              <a:endParaRPr lang="nl-NL" sz="1000" dirty="0"/>
            </a:p>
          </p:txBody>
        </p:sp>
        <p:sp>
          <p:nvSpPr>
            <p:cNvPr id="121" name="Tekstvak 120"/>
            <p:cNvSpPr txBox="1"/>
            <p:nvPr/>
          </p:nvSpPr>
          <p:spPr>
            <a:xfrm>
              <a:off x="7413146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6</a:t>
              </a:r>
              <a:endParaRPr lang="nl-NL" sz="1000" dirty="0"/>
            </a:p>
          </p:txBody>
        </p:sp>
        <p:sp>
          <p:nvSpPr>
            <p:cNvPr id="122" name="Tekstvak 121"/>
            <p:cNvSpPr txBox="1"/>
            <p:nvPr/>
          </p:nvSpPr>
          <p:spPr>
            <a:xfrm>
              <a:off x="5364088" y="4694947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100</a:t>
              </a:r>
              <a:endParaRPr lang="nl-NL" sz="1000" dirty="0"/>
            </a:p>
          </p:txBody>
        </p:sp>
        <p:sp>
          <p:nvSpPr>
            <p:cNvPr id="123" name="Tekstvak 122"/>
            <p:cNvSpPr txBox="1"/>
            <p:nvPr/>
          </p:nvSpPr>
          <p:spPr>
            <a:xfrm>
              <a:off x="5436096" y="4982979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80</a:t>
              </a:r>
              <a:endParaRPr lang="nl-NL" sz="1000" dirty="0"/>
            </a:p>
          </p:txBody>
        </p:sp>
        <p:sp>
          <p:nvSpPr>
            <p:cNvPr id="124" name="Tekstvak 123"/>
            <p:cNvSpPr txBox="1"/>
            <p:nvPr/>
          </p:nvSpPr>
          <p:spPr>
            <a:xfrm>
              <a:off x="5436096" y="5271011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60</a:t>
              </a:r>
              <a:endParaRPr lang="nl-NL" sz="1000" dirty="0"/>
            </a:p>
          </p:txBody>
        </p:sp>
        <p:sp>
          <p:nvSpPr>
            <p:cNvPr id="125" name="Tekstvak 124"/>
            <p:cNvSpPr txBox="1"/>
            <p:nvPr/>
          </p:nvSpPr>
          <p:spPr>
            <a:xfrm>
              <a:off x="5436096" y="5600854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40</a:t>
              </a:r>
              <a:endParaRPr lang="nl-NL" sz="1000" dirty="0"/>
            </a:p>
          </p:txBody>
        </p:sp>
        <p:sp>
          <p:nvSpPr>
            <p:cNvPr id="126" name="Tekstvak 125"/>
            <p:cNvSpPr txBox="1"/>
            <p:nvPr/>
          </p:nvSpPr>
          <p:spPr>
            <a:xfrm>
              <a:off x="5436096" y="5919083"/>
              <a:ext cx="32573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20</a:t>
              </a:r>
              <a:endParaRPr lang="nl-NL" sz="1000" dirty="0"/>
            </a:p>
          </p:txBody>
        </p:sp>
        <p:sp>
          <p:nvSpPr>
            <p:cNvPr id="127" name="Tekstvak 126"/>
            <p:cNvSpPr txBox="1"/>
            <p:nvPr/>
          </p:nvSpPr>
          <p:spPr>
            <a:xfrm>
              <a:off x="5364088" y="4376718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120</a:t>
              </a:r>
              <a:endParaRPr lang="nl-NL" sz="1000" dirty="0"/>
            </a:p>
          </p:txBody>
        </p:sp>
        <p:sp>
          <p:nvSpPr>
            <p:cNvPr id="128" name="Tekstvak 127"/>
            <p:cNvSpPr txBox="1"/>
            <p:nvPr/>
          </p:nvSpPr>
          <p:spPr>
            <a:xfrm>
              <a:off x="7701178" y="6320934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7</a:t>
              </a:r>
              <a:endParaRPr lang="nl-NL" sz="1000" dirty="0"/>
            </a:p>
          </p:txBody>
        </p:sp>
        <p:sp>
          <p:nvSpPr>
            <p:cNvPr id="129" name="Tekstvak 128"/>
            <p:cNvSpPr txBox="1"/>
            <p:nvPr/>
          </p:nvSpPr>
          <p:spPr>
            <a:xfrm>
              <a:off x="7164288" y="6495147"/>
              <a:ext cx="77296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tijd in uren</a:t>
              </a:r>
              <a:endParaRPr lang="nl-NL" sz="1000" dirty="0"/>
            </a:p>
          </p:txBody>
        </p:sp>
        <p:sp>
          <p:nvSpPr>
            <p:cNvPr id="130" name="Tekstvak 129"/>
            <p:cNvSpPr txBox="1"/>
            <p:nvPr/>
          </p:nvSpPr>
          <p:spPr>
            <a:xfrm>
              <a:off x="5364088" y="4088686"/>
              <a:ext cx="39626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nl-NL" sz="1000" dirty="0" smtClean="0"/>
                <a:t>140</a:t>
              </a:r>
              <a:endParaRPr lang="nl-NL" sz="1000" dirty="0"/>
            </a:p>
          </p:txBody>
        </p:sp>
      </p:grpSp>
      <p:cxnSp>
        <p:nvCxnSpPr>
          <p:cNvPr id="16408" name="Rechte verbindingslijn 16407"/>
          <p:cNvCxnSpPr/>
          <p:nvPr/>
        </p:nvCxnSpPr>
        <p:spPr>
          <a:xfrm>
            <a:off x="5688342" y="4488215"/>
            <a:ext cx="1854000" cy="1857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build="p"/>
      <p:bldP spid="12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787" b="12646"/>
          <a:stretch/>
        </p:blipFill>
        <p:spPr bwMode="auto">
          <a:xfrm>
            <a:off x="4199415" y="692696"/>
            <a:ext cx="4837081" cy="1584176"/>
          </a:xfrm>
          <a:prstGeom prst="rect">
            <a:avLst/>
          </a:prstGeom>
          <a:noFill/>
          <a:ln w="3175">
            <a:solidFill>
              <a:srgbClr val="7030A0">
                <a:alpha val="50000"/>
              </a:srgb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608698" y="3674783"/>
            <a:ext cx="2682500" cy="26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9" name="Rechte verbindingslijn 38"/>
          <p:cNvCxnSpPr>
            <a:stCxn id="92" idx="1"/>
            <a:endCxn id="65" idx="0"/>
          </p:cNvCxnSpPr>
          <p:nvPr/>
        </p:nvCxnSpPr>
        <p:spPr>
          <a:xfrm>
            <a:off x="5915465" y="3675091"/>
            <a:ext cx="2334167" cy="234619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Tekstvak 739"/>
          <p:cNvSpPr txBox="1">
            <a:spLocks noChangeArrowheads="1"/>
          </p:cNvSpPr>
          <p:nvPr/>
        </p:nvSpPr>
        <p:spPr bwMode="auto">
          <a:xfrm>
            <a:off x="382588" y="95250"/>
            <a:ext cx="4333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2000" b="1" dirty="0">
                <a:solidFill>
                  <a:srgbClr val="7030A0"/>
                </a:solidFill>
                <a:latin typeface="Eurostile"/>
              </a:rPr>
              <a:t>Theorie </a:t>
            </a:r>
            <a:r>
              <a:rPr lang="nl-NL" sz="2000" b="1" dirty="0">
                <a:latin typeface="Eurostile"/>
              </a:rPr>
              <a:t>Grafieken tekenen</a:t>
            </a:r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395537" y="620713"/>
            <a:ext cx="3816423" cy="210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Aft>
                <a:spcPts val="600"/>
              </a:spcAft>
            </a:pPr>
            <a:r>
              <a:rPr lang="nl-NL" i="1" dirty="0"/>
              <a:t>Opgave</a:t>
            </a:r>
          </a:p>
          <a:p>
            <a:pPr eaLnBrk="1" hangingPunct="1"/>
            <a:r>
              <a:rPr lang="nl-NL" dirty="0" smtClean="0"/>
              <a:t>Jos wandelt vanaf zijn oma naar huis. Dat is 15 km. </a:t>
            </a:r>
          </a:p>
          <a:p>
            <a:pPr eaLnBrk="1" hangingPunct="1"/>
            <a:r>
              <a:rPr lang="nl-NL" dirty="0" smtClean="0"/>
              <a:t>Hij loopt steeds met dezelfde snelheid. Na een uur moet hij nog 10 km lopen. Na 3 uur is hij thuis.</a:t>
            </a:r>
          </a:p>
          <a:p>
            <a:pPr eaLnBrk="1" hangingPunct="1"/>
            <a:r>
              <a:rPr lang="nl-NL" dirty="0" smtClean="0"/>
              <a:t>Teken </a:t>
            </a:r>
            <a:r>
              <a:rPr lang="nl-NL" dirty="0"/>
              <a:t>de grafiek bij dit verhaal.</a:t>
            </a:r>
          </a:p>
        </p:txBody>
      </p:sp>
      <p:sp>
        <p:nvSpPr>
          <p:cNvPr id="2" name="Tekstvak 1"/>
          <p:cNvSpPr txBox="1">
            <a:spLocks noChangeArrowheads="1"/>
          </p:cNvSpPr>
          <p:nvPr/>
        </p:nvSpPr>
        <p:spPr bwMode="auto">
          <a:xfrm>
            <a:off x="468313" y="2987105"/>
            <a:ext cx="4967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i="1" dirty="0"/>
              <a:t>Aanpak</a:t>
            </a:r>
          </a:p>
        </p:txBody>
      </p:sp>
      <p:sp>
        <p:nvSpPr>
          <p:cNvPr id="3" name="Tekstvak 2"/>
          <p:cNvSpPr txBox="1">
            <a:spLocks noChangeArrowheads="1"/>
          </p:cNvSpPr>
          <p:nvPr/>
        </p:nvSpPr>
        <p:spPr bwMode="auto">
          <a:xfrm>
            <a:off x="468313" y="3347144"/>
            <a:ext cx="4679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1	Maak een tabel.</a:t>
            </a:r>
          </a:p>
        </p:txBody>
      </p:sp>
      <p:sp>
        <p:nvSpPr>
          <p:cNvPr id="51" name="Tekstvak 50"/>
          <p:cNvSpPr txBox="1">
            <a:spLocks noChangeArrowheads="1"/>
          </p:cNvSpPr>
          <p:nvPr/>
        </p:nvSpPr>
        <p:spPr bwMode="auto">
          <a:xfrm>
            <a:off x="468313" y="3708772"/>
            <a:ext cx="46799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2	Teken een assenstelsel.</a:t>
            </a:r>
          </a:p>
        </p:txBody>
      </p:sp>
      <p:sp>
        <p:nvSpPr>
          <p:cNvPr id="52" name="Tekstvak 51"/>
          <p:cNvSpPr txBox="1">
            <a:spLocks noChangeArrowheads="1"/>
          </p:cNvSpPr>
          <p:nvPr/>
        </p:nvSpPr>
        <p:spPr bwMode="auto">
          <a:xfrm>
            <a:off x="468313" y="4067224"/>
            <a:ext cx="4679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388" indent="-179388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3 Schrijf bij de assen waar ze over gaan.</a:t>
            </a:r>
          </a:p>
        </p:txBody>
      </p:sp>
      <p:sp>
        <p:nvSpPr>
          <p:cNvPr id="54" name="Tekstvak 53"/>
          <p:cNvSpPr txBox="1">
            <a:spLocks noChangeArrowheads="1"/>
          </p:cNvSpPr>
          <p:nvPr/>
        </p:nvSpPr>
        <p:spPr bwMode="auto">
          <a:xfrm>
            <a:off x="468313" y="4727104"/>
            <a:ext cx="4679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388" indent="-179388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4 Teken de punten uit </a:t>
            </a:r>
            <a:r>
              <a:rPr lang="nl-NL" dirty="0" smtClean="0"/>
              <a:t>de </a:t>
            </a:r>
            <a:r>
              <a:rPr lang="nl-NL" dirty="0"/>
              <a:t>tabel in het assenstelsel.</a:t>
            </a:r>
          </a:p>
        </p:txBody>
      </p:sp>
      <p:sp>
        <p:nvSpPr>
          <p:cNvPr id="55" name="Tekstvak 54"/>
          <p:cNvSpPr txBox="1">
            <a:spLocks noChangeArrowheads="1"/>
          </p:cNvSpPr>
          <p:nvPr/>
        </p:nvSpPr>
        <p:spPr bwMode="auto">
          <a:xfrm>
            <a:off x="468313" y="5374957"/>
            <a:ext cx="46799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9388" indent="-179388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5 </a:t>
            </a:r>
            <a:r>
              <a:rPr lang="nl-NL" dirty="0" smtClean="0"/>
              <a:t>Er is regelmaat in de tabel. Teken daarom door </a:t>
            </a:r>
            <a:r>
              <a:rPr lang="nl-NL" dirty="0"/>
              <a:t>de punten een rechte </a:t>
            </a:r>
            <a:r>
              <a:rPr lang="nl-NL" dirty="0" smtClean="0"/>
              <a:t>lijn.</a:t>
            </a:r>
            <a:endParaRPr lang="nl-NL" dirty="0"/>
          </a:p>
        </p:txBody>
      </p:sp>
      <p:sp>
        <p:nvSpPr>
          <p:cNvPr id="56" name="Tekstvak 55"/>
          <p:cNvSpPr txBox="1">
            <a:spLocks noChangeArrowheads="1"/>
          </p:cNvSpPr>
          <p:nvPr/>
        </p:nvSpPr>
        <p:spPr bwMode="auto">
          <a:xfrm>
            <a:off x="468313" y="6011441"/>
            <a:ext cx="4679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79388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793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6 </a:t>
            </a:r>
            <a:r>
              <a:rPr lang="nl-NL" dirty="0" smtClean="0"/>
              <a:t>Zet een </a:t>
            </a:r>
            <a:r>
              <a:rPr lang="nl-NL" dirty="0"/>
              <a:t>titel boven de grafiek.</a:t>
            </a:r>
          </a:p>
        </p:txBody>
      </p:sp>
      <p:sp>
        <p:nvSpPr>
          <p:cNvPr id="6" name="Tekstvak 5"/>
          <p:cNvSpPr txBox="1">
            <a:spLocks noChangeArrowheads="1"/>
          </p:cNvSpPr>
          <p:nvPr/>
        </p:nvSpPr>
        <p:spPr bwMode="auto">
          <a:xfrm>
            <a:off x="4698281" y="1073051"/>
            <a:ext cx="14177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 smtClean="0"/>
              <a:t>WANDELING</a:t>
            </a:r>
            <a:endParaRPr lang="nl-NL" sz="1600" dirty="0"/>
          </a:p>
        </p:txBody>
      </p:sp>
      <p:sp>
        <p:nvSpPr>
          <p:cNvPr id="17" name="Tekstvak 16"/>
          <p:cNvSpPr txBox="1">
            <a:spLocks noChangeArrowheads="1"/>
          </p:cNvSpPr>
          <p:nvPr/>
        </p:nvSpPr>
        <p:spPr bwMode="auto">
          <a:xfrm>
            <a:off x="6394600" y="3018438"/>
            <a:ext cx="14177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 smtClean="0"/>
              <a:t>WANDELING</a:t>
            </a:r>
            <a:endParaRPr lang="nl-NL" sz="1600" dirty="0"/>
          </a:p>
        </p:txBody>
      </p:sp>
      <p:sp>
        <p:nvSpPr>
          <p:cNvPr id="18" name="Tekstvak 17"/>
          <p:cNvSpPr txBox="1">
            <a:spLocks noChangeArrowheads="1"/>
          </p:cNvSpPr>
          <p:nvPr/>
        </p:nvSpPr>
        <p:spPr bwMode="auto">
          <a:xfrm>
            <a:off x="670322" y="4356844"/>
            <a:ext cx="27495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dirty="0"/>
              <a:t>Zet getallen bij de assen.</a:t>
            </a:r>
          </a:p>
        </p:txBody>
      </p:sp>
      <p:cxnSp>
        <p:nvCxnSpPr>
          <p:cNvPr id="27" name="Rechte verbindingslijn 26"/>
          <p:cNvCxnSpPr/>
          <p:nvPr/>
        </p:nvCxnSpPr>
        <p:spPr>
          <a:xfrm>
            <a:off x="4787527" y="1785908"/>
            <a:ext cx="4032945" cy="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kstvak 27"/>
          <p:cNvSpPr txBox="1"/>
          <p:nvPr/>
        </p:nvSpPr>
        <p:spPr>
          <a:xfrm>
            <a:off x="4725225" y="1412776"/>
            <a:ext cx="11304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tijd in uren</a:t>
            </a:r>
            <a:endParaRPr lang="nl-NL" sz="1600" dirty="0"/>
          </a:p>
        </p:txBody>
      </p:sp>
      <p:sp>
        <p:nvSpPr>
          <p:cNvPr id="104" name="Tekstvak 103"/>
          <p:cNvSpPr txBox="1"/>
          <p:nvPr/>
        </p:nvSpPr>
        <p:spPr>
          <a:xfrm>
            <a:off x="4725225" y="1794302"/>
            <a:ext cx="21259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afstand in km tot huis</a:t>
            </a:r>
            <a:endParaRPr lang="nl-NL" sz="1600" dirty="0"/>
          </a:p>
        </p:txBody>
      </p:sp>
      <p:cxnSp>
        <p:nvCxnSpPr>
          <p:cNvPr id="30" name="Rechte verbindingslijn 29"/>
          <p:cNvCxnSpPr/>
          <p:nvPr/>
        </p:nvCxnSpPr>
        <p:spPr>
          <a:xfrm>
            <a:off x="6804248" y="1412776"/>
            <a:ext cx="0" cy="72008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echte verbindingslijn 106"/>
          <p:cNvCxnSpPr/>
          <p:nvPr/>
        </p:nvCxnSpPr>
        <p:spPr>
          <a:xfrm>
            <a:off x="7308304" y="1412776"/>
            <a:ext cx="0" cy="72008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Rechte verbindingslijn 107"/>
          <p:cNvCxnSpPr/>
          <p:nvPr/>
        </p:nvCxnSpPr>
        <p:spPr>
          <a:xfrm>
            <a:off x="7812360" y="1412776"/>
            <a:ext cx="0" cy="72008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echte verbindingslijn 108"/>
          <p:cNvCxnSpPr/>
          <p:nvPr/>
        </p:nvCxnSpPr>
        <p:spPr>
          <a:xfrm>
            <a:off x="8316416" y="1412776"/>
            <a:ext cx="0" cy="720080"/>
          </a:xfrm>
          <a:prstGeom prst="line">
            <a:avLst/>
          </a:prstGeom>
          <a:ln w="127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vak 31"/>
          <p:cNvSpPr txBox="1"/>
          <p:nvPr/>
        </p:nvSpPr>
        <p:spPr>
          <a:xfrm>
            <a:off x="6824004" y="177281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15</a:t>
            </a:r>
            <a:endParaRPr lang="nl-NL" sz="1600" dirty="0"/>
          </a:p>
        </p:txBody>
      </p:sp>
      <p:sp>
        <p:nvSpPr>
          <p:cNvPr id="115" name="Tekstvak 114"/>
          <p:cNvSpPr txBox="1"/>
          <p:nvPr/>
        </p:nvSpPr>
        <p:spPr>
          <a:xfrm>
            <a:off x="7328060" y="1772816"/>
            <a:ext cx="4122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10</a:t>
            </a:r>
            <a:endParaRPr lang="nl-NL" sz="1600" dirty="0"/>
          </a:p>
        </p:txBody>
      </p:sp>
      <p:sp>
        <p:nvSpPr>
          <p:cNvPr id="116" name="Tekstvak 115"/>
          <p:cNvSpPr txBox="1"/>
          <p:nvPr/>
        </p:nvSpPr>
        <p:spPr>
          <a:xfrm>
            <a:off x="7873920" y="177281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5</a:t>
            </a:r>
            <a:endParaRPr lang="nl-NL" sz="1600" dirty="0"/>
          </a:p>
        </p:txBody>
      </p:sp>
      <p:sp>
        <p:nvSpPr>
          <p:cNvPr id="117" name="Tekstvak 116"/>
          <p:cNvSpPr txBox="1"/>
          <p:nvPr/>
        </p:nvSpPr>
        <p:spPr>
          <a:xfrm>
            <a:off x="8377976" y="177281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0</a:t>
            </a:r>
            <a:endParaRPr lang="nl-NL" sz="1600" dirty="0"/>
          </a:p>
        </p:txBody>
      </p:sp>
      <p:sp>
        <p:nvSpPr>
          <p:cNvPr id="37" name="Tekstvak 36"/>
          <p:cNvSpPr txBox="1"/>
          <p:nvPr/>
        </p:nvSpPr>
        <p:spPr>
          <a:xfrm>
            <a:off x="4678268" y="692696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i="1" dirty="0" smtClean="0"/>
              <a:t>Uitwerking</a:t>
            </a:r>
            <a:endParaRPr lang="nl-NL" i="1" dirty="0"/>
          </a:p>
        </p:txBody>
      </p:sp>
      <p:sp>
        <p:nvSpPr>
          <p:cNvPr id="122" name="Tekstvak 121"/>
          <p:cNvSpPr txBox="1"/>
          <p:nvPr/>
        </p:nvSpPr>
        <p:spPr>
          <a:xfrm>
            <a:off x="6876256" y="141277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0</a:t>
            </a:r>
            <a:endParaRPr lang="nl-NL" sz="1600" dirty="0"/>
          </a:p>
        </p:txBody>
      </p:sp>
      <p:sp>
        <p:nvSpPr>
          <p:cNvPr id="123" name="Tekstvak 122"/>
          <p:cNvSpPr txBox="1"/>
          <p:nvPr/>
        </p:nvSpPr>
        <p:spPr>
          <a:xfrm>
            <a:off x="7369864" y="141277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1</a:t>
            </a:r>
            <a:endParaRPr lang="nl-NL" sz="1600" dirty="0"/>
          </a:p>
        </p:txBody>
      </p:sp>
      <p:sp>
        <p:nvSpPr>
          <p:cNvPr id="124" name="Tekstvak 123"/>
          <p:cNvSpPr txBox="1"/>
          <p:nvPr/>
        </p:nvSpPr>
        <p:spPr>
          <a:xfrm>
            <a:off x="7884368" y="141277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2</a:t>
            </a:r>
            <a:endParaRPr lang="nl-NL" sz="1600" dirty="0"/>
          </a:p>
        </p:txBody>
      </p:sp>
      <p:sp>
        <p:nvSpPr>
          <p:cNvPr id="125" name="Tekstvak 124"/>
          <p:cNvSpPr txBox="1"/>
          <p:nvPr/>
        </p:nvSpPr>
        <p:spPr>
          <a:xfrm>
            <a:off x="8388424" y="1412776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dirty="0" smtClean="0"/>
              <a:t>3</a:t>
            </a:r>
            <a:endParaRPr lang="nl-NL" sz="1600" dirty="0"/>
          </a:p>
        </p:txBody>
      </p:sp>
      <p:sp>
        <p:nvSpPr>
          <p:cNvPr id="7" name="Tekstvak 6"/>
          <p:cNvSpPr txBox="1">
            <a:spLocks noChangeArrowheads="1"/>
          </p:cNvSpPr>
          <p:nvPr/>
        </p:nvSpPr>
        <p:spPr bwMode="auto">
          <a:xfrm>
            <a:off x="7524328" y="6289575"/>
            <a:ext cx="101021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400" dirty="0"/>
              <a:t>tijd in </a:t>
            </a:r>
            <a:r>
              <a:rPr lang="nl-NL" sz="1400" dirty="0" smtClean="0"/>
              <a:t>uren</a:t>
            </a:r>
            <a:endParaRPr lang="nl-NL" sz="1400" dirty="0"/>
          </a:p>
        </p:txBody>
      </p:sp>
      <p:sp>
        <p:nvSpPr>
          <p:cNvPr id="8" name="Tekstvak 7"/>
          <p:cNvSpPr txBox="1">
            <a:spLocks noChangeArrowheads="1"/>
          </p:cNvSpPr>
          <p:nvPr/>
        </p:nvSpPr>
        <p:spPr bwMode="auto">
          <a:xfrm>
            <a:off x="5864517" y="3356992"/>
            <a:ext cx="187583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400" dirty="0" smtClean="0"/>
              <a:t>afstand in km tot huis</a:t>
            </a:r>
            <a:endParaRPr lang="nl-NL" sz="1400" dirty="0"/>
          </a:p>
        </p:txBody>
      </p:sp>
      <p:sp>
        <p:nvSpPr>
          <p:cNvPr id="9" name="Tekstvak 8"/>
          <p:cNvSpPr txBox="1">
            <a:spLocks noChangeArrowheads="1"/>
          </p:cNvSpPr>
          <p:nvPr/>
        </p:nvSpPr>
        <p:spPr bwMode="auto">
          <a:xfrm>
            <a:off x="6548660" y="6021288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/>
              <a:t>1</a:t>
            </a:r>
          </a:p>
        </p:txBody>
      </p:sp>
      <p:sp>
        <p:nvSpPr>
          <p:cNvPr id="64" name="Tekstvak 63"/>
          <p:cNvSpPr txBox="1">
            <a:spLocks noChangeArrowheads="1"/>
          </p:cNvSpPr>
          <p:nvPr/>
        </p:nvSpPr>
        <p:spPr bwMode="auto">
          <a:xfrm>
            <a:off x="7308304" y="6021288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/>
              <a:t>2</a:t>
            </a:r>
          </a:p>
        </p:txBody>
      </p:sp>
      <p:sp>
        <p:nvSpPr>
          <p:cNvPr id="65" name="Tekstvak 64"/>
          <p:cNvSpPr txBox="1">
            <a:spLocks noChangeArrowheads="1"/>
          </p:cNvSpPr>
          <p:nvPr/>
        </p:nvSpPr>
        <p:spPr bwMode="auto">
          <a:xfrm>
            <a:off x="8100392" y="6021288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/>
              <a:t>3</a:t>
            </a:r>
          </a:p>
        </p:txBody>
      </p:sp>
      <p:sp>
        <p:nvSpPr>
          <p:cNvPr id="10" name="Tekstvak 9"/>
          <p:cNvSpPr txBox="1">
            <a:spLocks noChangeArrowheads="1"/>
          </p:cNvSpPr>
          <p:nvPr/>
        </p:nvSpPr>
        <p:spPr bwMode="auto">
          <a:xfrm>
            <a:off x="5641672" y="5127153"/>
            <a:ext cx="29848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 smtClean="0"/>
              <a:t>5</a:t>
            </a:r>
            <a:endParaRPr lang="nl-NL" sz="1600" dirty="0"/>
          </a:p>
        </p:txBody>
      </p:sp>
      <p:sp>
        <p:nvSpPr>
          <p:cNvPr id="77" name="Tekstvak 76"/>
          <p:cNvSpPr txBox="1">
            <a:spLocks noChangeArrowheads="1"/>
          </p:cNvSpPr>
          <p:nvPr/>
        </p:nvSpPr>
        <p:spPr bwMode="auto">
          <a:xfrm>
            <a:off x="5508104" y="4293096"/>
            <a:ext cx="4122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 smtClean="0"/>
              <a:t>10</a:t>
            </a:r>
            <a:endParaRPr lang="nl-NL" sz="1600" dirty="0"/>
          </a:p>
        </p:txBody>
      </p:sp>
      <p:sp>
        <p:nvSpPr>
          <p:cNvPr id="78" name="Tekstvak 77"/>
          <p:cNvSpPr txBox="1">
            <a:spLocks noChangeArrowheads="1"/>
          </p:cNvSpPr>
          <p:nvPr/>
        </p:nvSpPr>
        <p:spPr bwMode="auto">
          <a:xfrm>
            <a:off x="5508104" y="3501008"/>
            <a:ext cx="41229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1600" dirty="0" smtClean="0"/>
              <a:t>15</a:t>
            </a:r>
            <a:endParaRPr lang="nl-NL" sz="1600" dirty="0"/>
          </a:p>
        </p:txBody>
      </p:sp>
      <p:sp>
        <p:nvSpPr>
          <p:cNvPr id="92" name="Oval 92"/>
          <p:cNvSpPr>
            <a:spLocks noChangeArrowheads="1"/>
          </p:cNvSpPr>
          <p:nvPr/>
        </p:nvSpPr>
        <p:spPr bwMode="auto">
          <a:xfrm>
            <a:off x="5905003" y="3664629"/>
            <a:ext cx="71438" cy="7143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Oval 92"/>
          <p:cNvSpPr>
            <a:spLocks noChangeArrowheads="1"/>
          </p:cNvSpPr>
          <p:nvPr/>
        </p:nvSpPr>
        <p:spPr bwMode="auto">
          <a:xfrm>
            <a:off x="6660232" y="4423668"/>
            <a:ext cx="71438" cy="7143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Oval 92"/>
          <p:cNvSpPr>
            <a:spLocks noChangeArrowheads="1"/>
          </p:cNvSpPr>
          <p:nvPr/>
        </p:nvSpPr>
        <p:spPr bwMode="auto">
          <a:xfrm>
            <a:off x="7452890" y="5224992"/>
            <a:ext cx="71438" cy="71438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Oval 92"/>
          <p:cNvSpPr>
            <a:spLocks noChangeArrowheads="1"/>
          </p:cNvSpPr>
          <p:nvPr/>
        </p:nvSpPr>
        <p:spPr bwMode="auto">
          <a:xfrm>
            <a:off x="8226000" y="5994000"/>
            <a:ext cx="71437" cy="71437"/>
          </a:xfrm>
          <a:prstGeom prst="ellipse">
            <a:avLst/>
          </a:prstGeom>
          <a:solidFill>
            <a:srgbClr val="FF3300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Ovaal 56"/>
          <p:cNvSpPr/>
          <p:nvPr/>
        </p:nvSpPr>
        <p:spPr>
          <a:xfrm>
            <a:off x="6826795" y="1196752"/>
            <a:ext cx="481509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0" name="Ovaal 129"/>
          <p:cNvSpPr/>
          <p:nvPr/>
        </p:nvSpPr>
        <p:spPr>
          <a:xfrm>
            <a:off x="7330851" y="1196752"/>
            <a:ext cx="481509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1" name="Ovaal 130"/>
          <p:cNvSpPr/>
          <p:nvPr/>
        </p:nvSpPr>
        <p:spPr>
          <a:xfrm>
            <a:off x="7834907" y="1196752"/>
            <a:ext cx="481509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2" name="Ovaal 131"/>
          <p:cNvSpPr/>
          <p:nvPr/>
        </p:nvSpPr>
        <p:spPr>
          <a:xfrm>
            <a:off x="8338963" y="1196752"/>
            <a:ext cx="481509" cy="108012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Ovaal 14"/>
          <p:cNvSpPr/>
          <p:nvPr/>
        </p:nvSpPr>
        <p:spPr>
          <a:xfrm>
            <a:off x="1619672" y="1242328"/>
            <a:ext cx="792088" cy="4325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8" name="Ovaal 37"/>
          <p:cNvSpPr/>
          <p:nvPr/>
        </p:nvSpPr>
        <p:spPr>
          <a:xfrm>
            <a:off x="1727200" y="1844824"/>
            <a:ext cx="972592" cy="3385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Ovaal 39"/>
          <p:cNvSpPr/>
          <p:nvPr/>
        </p:nvSpPr>
        <p:spPr>
          <a:xfrm>
            <a:off x="323528" y="2111370"/>
            <a:ext cx="936103" cy="2966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Ovaal 40"/>
          <p:cNvSpPr/>
          <p:nvPr/>
        </p:nvSpPr>
        <p:spPr>
          <a:xfrm>
            <a:off x="2080617" y="2111370"/>
            <a:ext cx="763191" cy="29668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1" name="Vrije vorm 110"/>
          <p:cNvSpPr/>
          <p:nvPr/>
        </p:nvSpPr>
        <p:spPr>
          <a:xfrm flipV="1">
            <a:off x="2326122" y="1578179"/>
            <a:ext cx="4590604" cy="1152946"/>
          </a:xfrm>
          <a:custGeom>
            <a:avLst/>
            <a:gdLst>
              <a:gd name="connsiteX0" fmla="*/ 0 w 4436828"/>
              <a:gd name="connsiteY0" fmla="*/ 962495 h 962495"/>
              <a:gd name="connsiteX1" fmla="*/ 2973788 w 4436828"/>
              <a:gd name="connsiteY1" fmla="*/ 387 h 962495"/>
              <a:gd name="connsiteX2" fmla="*/ 4436828 w 4436828"/>
              <a:gd name="connsiteY2" fmla="*/ 835274 h 962495"/>
              <a:gd name="connsiteX3" fmla="*/ 4436828 w 4436828"/>
              <a:gd name="connsiteY3" fmla="*/ 835274 h 962495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172574 h 1172574"/>
              <a:gd name="connsiteX1" fmla="*/ 2733696 w 4339013"/>
              <a:gd name="connsiteY1" fmla="*/ 10441 h 1172574"/>
              <a:gd name="connsiteX2" fmla="*/ 4339013 w 4339013"/>
              <a:gd name="connsiteY2" fmla="*/ 569103 h 1172574"/>
              <a:gd name="connsiteX3" fmla="*/ 4339013 w 4339013"/>
              <a:gd name="connsiteY3" fmla="*/ 569103 h 1172574"/>
              <a:gd name="connsiteX0" fmla="*/ 0 w 4339013"/>
              <a:gd name="connsiteY0" fmla="*/ 1163535 h 1163535"/>
              <a:gd name="connsiteX1" fmla="*/ 2733696 w 4339013"/>
              <a:gd name="connsiteY1" fmla="*/ 1402 h 1163535"/>
              <a:gd name="connsiteX2" fmla="*/ 4339013 w 4339013"/>
              <a:gd name="connsiteY2" fmla="*/ 560064 h 1163535"/>
              <a:gd name="connsiteX3" fmla="*/ 4339013 w 4339013"/>
              <a:gd name="connsiteY3" fmla="*/ 560064 h 1163535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3" fmla="*/ 4258983 w 4258983"/>
              <a:gd name="connsiteY3" fmla="*/ 567410 h 1113731"/>
              <a:gd name="connsiteX0" fmla="*/ 0 w 4285660"/>
              <a:gd name="connsiteY0" fmla="*/ 1152946 h 1152946"/>
              <a:gd name="connsiteX1" fmla="*/ 2680343 w 4285660"/>
              <a:gd name="connsiteY1" fmla="*/ 9863 h 1152946"/>
              <a:gd name="connsiteX2" fmla="*/ 4285660 w 4285660"/>
              <a:gd name="connsiteY2" fmla="*/ 568525 h 1152946"/>
              <a:gd name="connsiteX3" fmla="*/ 4285660 w 4285660"/>
              <a:gd name="connsiteY3" fmla="*/ 568525 h 1152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285660" h="1152946">
                <a:moveTo>
                  <a:pt x="0" y="1152946"/>
                </a:moveTo>
                <a:cubicBezTo>
                  <a:pt x="948205" y="530093"/>
                  <a:pt x="1966066" y="107266"/>
                  <a:pt x="2680343" y="9863"/>
                </a:cubicBezTo>
                <a:cubicBezTo>
                  <a:pt x="3394620" y="-87540"/>
                  <a:pt x="4285660" y="568525"/>
                  <a:pt x="4285660" y="568525"/>
                </a:cubicBezTo>
                <a:lnTo>
                  <a:pt x="4285660" y="568525"/>
                </a:ln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2" name="Vrije vorm 111"/>
          <p:cNvSpPr/>
          <p:nvPr/>
        </p:nvSpPr>
        <p:spPr>
          <a:xfrm>
            <a:off x="2507098" y="701220"/>
            <a:ext cx="4971604" cy="1177214"/>
          </a:xfrm>
          <a:custGeom>
            <a:avLst/>
            <a:gdLst>
              <a:gd name="connsiteX0" fmla="*/ 0 w 4436828"/>
              <a:gd name="connsiteY0" fmla="*/ 962495 h 962495"/>
              <a:gd name="connsiteX1" fmla="*/ 2973788 w 4436828"/>
              <a:gd name="connsiteY1" fmla="*/ 387 h 962495"/>
              <a:gd name="connsiteX2" fmla="*/ 4436828 w 4436828"/>
              <a:gd name="connsiteY2" fmla="*/ 835274 h 962495"/>
              <a:gd name="connsiteX3" fmla="*/ 4436828 w 4436828"/>
              <a:gd name="connsiteY3" fmla="*/ 835274 h 962495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172574 h 1172574"/>
              <a:gd name="connsiteX1" fmla="*/ 2733696 w 4339013"/>
              <a:gd name="connsiteY1" fmla="*/ 10441 h 1172574"/>
              <a:gd name="connsiteX2" fmla="*/ 4339013 w 4339013"/>
              <a:gd name="connsiteY2" fmla="*/ 569103 h 1172574"/>
              <a:gd name="connsiteX3" fmla="*/ 4339013 w 4339013"/>
              <a:gd name="connsiteY3" fmla="*/ 569103 h 1172574"/>
              <a:gd name="connsiteX0" fmla="*/ 0 w 4339013"/>
              <a:gd name="connsiteY0" fmla="*/ 1163535 h 1163535"/>
              <a:gd name="connsiteX1" fmla="*/ 2733696 w 4339013"/>
              <a:gd name="connsiteY1" fmla="*/ 1402 h 1163535"/>
              <a:gd name="connsiteX2" fmla="*/ 4339013 w 4339013"/>
              <a:gd name="connsiteY2" fmla="*/ 560064 h 1163535"/>
              <a:gd name="connsiteX3" fmla="*/ 4339013 w 4339013"/>
              <a:gd name="connsiteY3" fmla="*/ 560064 h 1163535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3" fmla="*/ 4258983 w 4258983"/>
              <a:gd name="connsiteY3" fmla="*/ 567410 h 1113731"/>
              <a:gd name="connsiteX0" fmla="*/ 0 w 4525846"/>
              <a:gd name="connsiteY0" fmla="*/ 1132118 h 1132118"/>
              <a:gd name="connsiteX1" fmla="*/ 2653666 w 4525846"/>
              <a:gd name="connsiteY1" fmla="*/ 27135 h 1132118"/>
              <a:gd name="connsiteX2" fmla="*/ 4444249 w 4525846"/>
              <a:gd name="connsiteY2" fmla="*/ 358583 h 1132118"/>
              <a:gd name="connsiteX3" fmla="*/ 4258983 w 4525846"/>
              <a:gd name="connsiteY3" fmla="*/ 585797 h 1132118"/>
              <a:gd name="connsiteX4" fmla="*/ 4258983 w 4525846"/>
              <a:gd name="connsiteY4" fmla="*/ 585797 h 1132118"/>
              <a:gd name="connsiteX0" fmla="*/ 0 w 4641350"/>
              <a:gd name="connsiteY0" fmla="*/ 1132118 h 1132118"/>
              <a:gd name="connsiteX1" fmla="*/ 2653666 w 4641350"/>
              <a:gd name="connsiteY1" fmla="*/ 27135 h 1132118"/>
              <a:gd name="connsiteX2" fmla="*/ 4444249 w 4641350"/>
              <a:gd name="connsiteY2" fmla="*/ 358583 h 1132118"/>
              <a:gd name="connsiteX3" fmla="*/ 4258983 w 4641350"/>
              <a:gd name="connsiteY3" fmla="*/ 585797 h 1132118"/>
              <a:gd name="connsiteX4" fmla="*/ 4641350 w 4641350"/>
              <a:gd name="connsiteY4" fmla="*/ 500072 h 1132118"/>
              <a:gd name="connsiteX0" fmla="*/ 0 w 4651790"/>
              <a:gd name="connsiteY0" fmla="*/ 1131354 h 1131354"/>
              <a:gd name="connsiteX1" fmla="*/ 2653666 w 4651790"/>
              <a:gd name="connsiteY1" fmla="*/ 26371 h 1131354"/>
              <a:gd name="connsiteX2" fmla="*/ 4444249 w 4651790"/>
              <a:gd name="connsiteY2" fmla="*/ 357819 h 1131354"/>
              <a:gd name="connsiteX3" fmla="*/ 4641350 w 4651790"/>
              <a:gd name="connsiteY3" fmla="*/ 499308 h 1131354"/>
              <a:gd name="connsiteX0" fmla="*/ 0 w 4641350"/>
              <a:gd name="connsiteY0" fmla="*/ 1120006 h 1120006"/>
              <a:gd name="connsiteX1" fmla="*/ 2653666 w 4641350"/>
              <a:gd name="connsiteY1" fmla="*/ 15023 h 1120006"/>
              <a:gd name="connsiteX2" fmla="*/ 4641350 w 4641350"/>
              <a:gd name="connsiteY2" fmla="*/ 487960 h 1120006"/>
              <a:gd name="connsiteX0" fmla="*/ 0 w 4641350"/>
              <a:gd name="connsiteY0" fmla="*/ 1146787 h 1146787"/>
              <a:gd name="connsiteX1" fmla="*/ 2653666 w 4641350"/>
              <a:gd name="connsiteY1" fmla="*/ 41804 h 1146787"/>
              <a:gd name="connsiteX2" fmla="*/ 4248618 w 4641350"/>
              <a:gd name="connsiteY2" fmla="*/ 258952 h 1146787"/>
              <a:gd name="connsiteX3" fmla="*/ 4641350 w 4641350"/>
              <a:gd name="connsiteY3" fmla="*/ 514741 h 1146787"/>
              <a:gd name="connsiteX0" fmla="*/ 0 w 4641350"/>
              <a:gd name="connsiteY0" fmla="*/ 1157959 h 1157959"/>
              <a:gd name="connsiteX1" fmla="*/ 2653666 w 4641350"/>
              <a:gd name="connsiteY1" fmla="*/ 52976 h 1157959"/>
              <a:gd name="connsiteX2" fmla="*/ 4248618 w 4641350"/>
              <a:gd name="connsiteY2" fmla="*/ 270124 h 1157959"/>
              <a:gd name="connsiteX3" fmla="*/ 4641350 w 4641350"/>
              <a:gd name="connsiteY3" fmla="*/ 525913 h 1157959"/>
              <a:gd name="connsiteX0" fmla="*/ 0 w 4641350"/>
              <a:gd name="connsiteY0" fmla="*/ 1178610 h 1178610"/>
              <a:gd name="connsiteX1" fmla="*/ 2653666 w 4641350"/>
              <a:gd name="connsiteY1" fmla="*/ 73627 h 1178610"/>
              <a:gd name="connsiteX2" fmla="*/ 4257510 w 4641350"/>
              <a:gd name="connsiteY2" fmla="*/ 214575 h 1178610"/>
              <a:gd name="connsiteX3" fmla="*/ 4641350 w 4641350"/>
              <a:gd name="connsiteY3" fmla="*/ 546564 h 1178610"/>
              <a:gd name="connsiteX0" fmla="*/ 0 w 4641350"/>
              <a:gd name="connsiteY0" fmla="*/ 1161840 h 1161840"/>
              <a:gd name="connsiteX1" fmla="*/ 2653666 w 4641350"/>
              <a:gd name="connsiteY1" fmla="*/ 56857 h 1161840"/>
              <a:gd name="connsiteX2" fmla="*/ 4257510 w 4641350"/>
              <a:gd name="connsiteY2" fmla="*/ 197805 h 1161840"/>
              <a:gd name="connsiteX3" fmla="*/ 4641350 w 4641350"/>
              <a:gd name="connsiteY3" fmla="*/ 529794 h 1161840"/>
              <a:gd name="connsiteX0" fmla="*/ 0 w 4641350"/>
              <a:gd name="connsiteY0" fmla="*/ 1120006 h 1120006"/>
              <a:gd name="connsiteX1" fmla="*/ 2653666 w 4641350"/>
              <a:gd name="connsiteY1" fmla="*/ 15023 h 1120006"/>
              <a:gd name="connsiteX2" fmla="*/ 4641350 w 4641350"/>
              <a:gd name="connsiteY2" fmla="*/ 487960 h 1120006"/>
              <a:gd name="connsiteX0" fmla="*/ 0 w 4641350"/>
              <a:gd name="connsiteY0" fmla="*/ 632046 h 632046"/>
              <a:gd name="connsiteX1" fmla="*/ 4641350 w 4641350"/>
              <a:gd name="connsiteY1" fmla="*/ 0 h 632046"/>
              <a:gd name="connsiteX0" fmla="*/ 0 w 4641350"/>
              <a:gd name="connsiteY0" fmla="*/ 1173584 h 1173584"/>
              <a:gd name="connsiteX1" fmla="*/ 2959238 w 4641350"/>
              <a:gd name="connsiteY1" fmla="*/ 0 h 1173584"/>
              <a:gd name="connsiteX2" fmla="*/ 4641350 w 4641350"/>
              <a:gd name="connsiteY2" fmla="*/ 541538 h 1173584"/>
              <a:gd name="connsiteX0" fmla="*/ 0 w 4641350"/>
              <a:gd name="connsiteY0" fmla="*/ 1191556 h 1191556"/>
              <a:gd name="connsiteX1" fmla="*/ 2959238 w 4641350"/>
              <a:gd name="connsiteY1" fmla="*/ 17972 h 1191556"/>
              <a:gd name="connsiteX2" fmla="*/ 4641350 w 4641350"/>
              <a:gd name="connsiteY2" fmla="*/ 559510 h 1191556"/>
              <a:gd name="connsiteX0" fmla="*/ 0 w 4641350"/>
              <a:gd name="connsiteY0" fmla="*/ 1174785 h 1174785"/>
              <a:gd name="connsiteX1" fmla="*/ 1349737 w 4641350"/>
              <a:gd name="connsiteY1" fmla="*/ 420301 h 1174785"/>
              <a:gd name="connsiteX2" fmla="*/ 2959238 w 4641350"/>
              <a:gd name="connsiteY2" fmla="*/ 1201 h 1174785"/>
              <a:gd name="connsiteX3" fmla="*/ 4641350 w 4641350"/>
              <a:gd name="connsiteY3" fmla="*/ 542739 h 1174785"/>
              <a:gd name="connsiteX0" fmla="*/ 0 w 4641350"/>
              <a:gd name="connsiteY0" fmla="*/ 1175043 h 1175043"/>
              <a:gd name="connsiteX1" fmla="*/ 1349737 w 4641350"/>
              <a:gd name="connsiteY1" fmla="*/ 420559 h 1175043"/>
              <a:gd name="connsiteX2" fmla="*/ 2959238 w 4641350"/>
              <a:gd name="connsiteY2" fmla="*/ 1459 h 1175043"/>
              <a:gd name="connsiteX3" fmla="*/ 4641350 w 4641350"/>
              <a:gd name="connsiteY3" fmla="*/ 542997 h 1175043"/>
              <a:gd name="connsiteX0" fmla="*/ 0 w 4641350"/>
              <a:gd name="connsiteY0" fmla="*/ 1176136 h 1176136"/>
              <a:gd name="connsiteX1" fmla="*/ 1349737 w 4641350"/>
              <a:gd name="connsiteY1" fmla="*/ 421652 h 1176136"/>
              <a:gd name="connsiteX2" fmla="*/ 2959238 w 4641350"/>
              <a:gd name="connsiteY2" fmla="*/ 2552 h 1176136"/>
              <a:gd name="connsiteX3" fmla="*/ 4230833 w 4641350"/>
              <a:gd name="connsiteY3" fmla="*/ 259727 h 1176136"/>
              <a:gd name="connsiteX4" fmla="*/ 4641350 w 4641350"/>
              <a:gd name="connsiteY4" fmla="*/ 544090 h 1176136"/>
              <a:gd name="connsiteX0" fmla="*/ 0 w 4641350"/>
              <a:gd name="connsiteY0" fmla="*/ 1176136 h 1176136"/>
              <a:gd name="connsiteX1" fmla="*/ 1349737 w 4641350"/>
              <a:gd name="connsiteY1" fmla="*/ 421652 h 1176136"/>
              <a:gd name="connsiteX2" fmla="*/ 2959238 w 4641350"/>
              <a:gd name="connsiteY2" fmla="*/ 2552 h 1176136"/>
              <a:gd name="connsiteX3" fmla="*/ 4230833 w 4641350"/>
              <a:gd name="connsiteY3" fmla="*/ 259727 h 1176136"/>
              <a:gd name="connsiteX4" fmla="*/ 4641350 w 4641350"/>
              <a:gd name="connsiteY4" fmla="*/ 544090 h 1176136"/>
              <a:gd name="connsiteX0" fmla="*/ 0 w 4641350"/>
              <a:gd name="connsiteY0" fmla="*/ 1177214 h 1177214"/>
              <a:gd name="connsiteX1" fmla="*/ 1349737 w 4641350"/>
              <a:gd name="connsiteY1" fmla="*/ 422730 h 1177214"/>
              <a:gd name="connsiteX2" fmla="*/ 2959238 w 4641350"/>
              <a:gd name="connsiteY2" fmla="*/ 3630 h 1177214"/>
              <a:gd name="connsiteX3" fmla="*/ 4230833 w 4641350"/>
              <a:gd name="connsiteY3" fmla="*/ 260805 h 1177214"/>
              <a:gd name="connsiteX4" fmla="*/ 4641350 w 4641350"/>
              <a:gd name="connsiteY4" fmla="*/ 545168 h 1177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1350" h="1177214">
                <a:moveTo>
                  <a:pt x="0" y="1177214"/>
                </a:moveTo>
                <a:cubicBezTo>
                  <a:pt x="251633" y="1067342"/>
                  <a:pt x="856531" y="618327"/>
                  <a:pt x="1349737" y="422730"/>
                </a:cubicBezTo>
                <a:cubicBezTo>
                  <a:pt x="1816266" y="179508"/>
                  <a:pt x="2479055" y="30617"/>
                  <a:pt x="2959238" y="3630"/>
                </a:cubicBezTo>
                <a:cubicBezTo>
                  <a:pt x="3439421" y="-23357"/>
                  <a:pt x="3968266" y="103874"/>
                  <a:pt x="4230833" y="260805"/>
                </a:cubicBezTo>
                <a:cubicBezTo>
                  <a:pt x="4493400" y="417736"/>
                  <a:pt x="4549218" y="510474"/>
                  <a:pt x="4641350" y="545168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9" name="Vrije vorm 118"/>
          <p:cNvSpPr/>
          <p:nvPr/>
        </p:nvSpPr>
        <p:spPr>
          <a:xfrm flipV="1">
            <a:off x="968777" y="2163796"/>
            <a:ext cx="6479002" cy="874633"/>
          </a:xfrm>
          <a:custGeom>
            <a:avLst/>
            <a:gdLst>
              <a:gd name="connsiteX0" fmla="*/ 0 w 4436828"/>
              <a:gd name="connsiteY0" fmla="*/ 962495 h 962495"/>
              <a:gd name="connsiteX1" fmla="*/ 2973788 w 4436828"/>
              <a:gd name="connsiteY1" fmla="*/ 387 h 962495"/>
              <a:gd name="connsiteX2" fmla="*/ 4436828 w 4436828"/>
              <a:gd name="connsiteY2" fmla="*/ 835274 h 962495"/>
              <a:gd name="connsiteX3" fmla="*/ 4436828 w 4436828"/>
              <a:gd name="connsiteY3" fmla="*/ 835274 h 962495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172574 h 1172574"/>
              <a:gd name="connsiteX1" fmla="*/ 2733696 w 4339013"/>
              <a:gd name="connsiteY1" fmla="*/ 10441 h 1172574"/>
              <a:gd name="connsiteX2" fmla="*/ 4339013 w 4339013"/>
              <a:gd name="connsiteY2" fmla="*/ 569103 h 1172574"/>
              <a:gd name="connsiteX3" fmla="*/ 4339013 w 4339013"/>
              <a:gd name="connsiteY3" fmla="*/ 569103 h 1172574"/>
              <a:gd name="connsiteX0" fmla="*/ 0 w 4339013"/>
              <a:gd name="connsiteY0" fmla="*/ 1163535 h 1163535"/>
              <a:gd name="connsiteX1" fmla="*/ 2733696 w 4339013"/>
              <a:gd name="connsiteY1" fmla="*/ 1402 h 1163535"/>
              <a:gd name="connsiteX2" fmla="*/ 4339013 w 4339013"/>
              <a:gd name="connsiteY2" fmla="*/ 560064 h 1163535"/>
              <a:gd name="connsiteX3" fmla="*/ 4339013 w 4339013"/>
              <a:gd name="connsiteY3" fmla="*/ 560064 h 1163535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3" fmla="*/ 4258983 w 4258983"/>
              <a:gd name="connsiteY3" fmla="*/ 567410 h 1113731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0" fmla="*/ 0 w 4154159"/>
              <a:gd name="connsiteY0" fmla="*/ 1106206 h 1283785"/>
              <a:gd name="connsiteX1" fmla="*/ 2653666 w 4154159"/>
              <a:gd name="connsiteY1" fmla="*/ 1223 h 1283785"/>
              <a:gd name="connsiteX2" fmla="*/ 4154159 w 4154159"/>
              <a:gd name="connsiteY2" fmla="*/ 1283785 h 1283785"/>
              <a:gd name="connsiteX0" fmla="*/ 0 w 4154159"/>
              <a:gd name="connsiteY0" fmla="*/ 626953 h 804532"/>
              <a:gd name="connsiteX1" fmla="*/ 2659832 w 4154159"/>
              <a:gd name="connsiteY1" fmla="*/ 7745 h 804532"/>
              <a:gd name="connsiteX2" fmla="*/ 4154159 w 4154159"/>
              <a:gd name="connsiteY2" fmla="*/ 804532 h 804532"/>
              <a:gd name="connsiteX0" fmla="*/ 0 w 4178823"/>
              <a:gd name="connsiteY0" fmla="*/ 630731 h 874985"/>
              <a:gd name="connsiteX1" fmla="*/ 2659832 w 4178823"/>
              <a:gd name="connsiteY1" fmla="*/ 11523 h 874985"/>
              <a:gd name="connsiteX2" fmla="*/ 4178823 w 4178823"/>
              <a:gd name="connsiteY2" fmla="*/ 874985 h 874985"/>
              <a:gd name="connsiteX0" fmla="*/ 0 w 4194239"/>
              <a:gd name="connsiteY0" fmla="*/ 635142 h 874633"/>
              <a:gd name="connsiteX1" fmla="*/ 2675248 w 4194239"/>
              <a:gd name="connsiteY1" fmla="*/ 11171 h 874633"/>
              <a:gd name="connsiteX2" fmla="*/ 4194239 w 4194239"/>
              <a:gd name="connsiteY2" fmla="*/ 874633 h 874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94239" h="874633">
                <a:moveTo>
                  <a:pt x="0" y="635142"/>
                </a:moveTo>
                <a:cubicBezTo>
                  <a:pt x="948205" y="12289"/>
                  <a:pt x="1978777" y="-29538"/>
                  <a:pt x="2675248" y="11171"/>
                </a:cubicBezTo>
                <a:cubicBezTo>
                  <a:pt x="3371719" y="51880"/>
                  <a:pt x="4194239" y="874633"/>
                  <a:pt x="4194239" y="874633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0" name="Vrije vorm 119"/>
          <p:cNvSpPr/>
          <p:nvPr/>
        </p:nvSpPr>
        <p:spPr>
          <a:xfrm>
            <a:off x="2709737" y="741609"/>
            <a:ext cx="5750340" cy="1415130"/>
          </a:xfrm>
          <a:custGeom>
            <a:avLst/>
            <a:gdLst>
              <a:gd name="connsiteX0" fmla="*/ 0 w 4436828"/>
              <a:gd name="connsiteY0" fmla="*/ 962495 h 962495"/>
              <a:gd name="connsiteX1" fmla="*/ 2973788 w 4436828"/>
              <a:gd name="connsiteY1" fmla="*/ 387 h 962495"/>
              <a:gd name="connsiteX2" fmla="*/ 4436828 w 4436828"/>
              <a:gd name="connsiteY2" fmla="*/ 835274 h 962495"/>
              <a:gd name="connsiteX3" fmla="*/ 4436828 w 4436828"/>
              <a:gd name="connsiteY3" fmla="*/ 835274 h 962495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172574 h 1172574"/>
              <a:gd name="connsiteX1" fmla="*/ 2733696 w 4339013"/>
              <a:gd name="connsiteY1" fmla="*/ 10441 h 1172574"/>
              <a:gd name="connsiteX2" fmla="*/ 4339013 w 4339013"/>
              <a:gd name="connsiteY2" fmla="*/ 569103 h 1172574"/>
              <a:gd name="connsiteX3" fmla="*/ 4339013 w 4339013"/>
              <a:gd name="connsiteY3" fmla="*/ 569103 h 1172574"/>
              <a:gd name="connsiteX0" fmla="*/ 0 w 4339013"/>
              <a:gd name="connsiteY0" fmla="*/ 1163535 h 1163535"/>
              <a:gd name="connsiteX1" fmla="*/ 2733696 w 4339013"/>
              <a:gd name="connsiteY1" fmla="*/ 1402 h 1163535"/>
              <a:gd name="connsiteX2" fmla="*/ 4339013 w 4339013"/>
              <a:gd name="connsiteY2" fmla="*/ 560064 h 1163535"/>
              <a:gd name="connsiteX3" fmla="*/ 4339013 w 4339013"/>
              <a:gd name="connsiteY3" fmla="*/ 560064 h 1163535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3" fmla="*/ 4258983 w 4258983"/>
              <a:gd name="connsiteY3" fmla="*/ 567410 h 1113731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0" fmla="*/ 0 w 4154159"/>
              <a:gd name="connsiteY0" fmla="*/ 1106206 h 1283785"/>
              <a:gd name="connsiteX1" fmla="*/ 2653666 w 4154159"/>
              <a:gd name="connsiteY1" fmla="*/ 1223 h 1283785"/>
              <a:gd name="connsiteX2" fmla="*/ 4154159 w 4154159"/>
              <a:gd name="connsiteY2" fmla="*/ 1283785 h 1283785"/>
              <a:gd name="connsiteX0" fmla="*/ 0 w 4154159"/>
              <a:gd name="connsiteY0" fmla="*/ 626953 h 804532"/>
              <a:gd name="connsiteX1" fmla="*/ 2659832 w 4154159"/>
              <a:gd name="connsiteY1" fmla="*/ 7745 h 804532"/>
              <a:gd name="connsiteX2" fmla="*/ 4154159 w 4154159"/>
              <a:gd name="connsiteY2" fmla="*/ 804532 h 804532"/>
              <a:gd name="connsiteX0" fmla="*/ 0 w 4178823"/>
              <a:gd name="connsiteY0" fmla="*/ 630731 h 874985"/>
              <a:gd name="connsiteX1" fmla="*/ 2659832 w 4178823"/>
              <a:gd name="connsiteY1" fmla="*/ 11523 h 874985"/>
              <a:gd name="connsiteX2" fmla="*/ 4178823 w 4178823"/>
              <a:gd name="connsiteY2" fmla="*/ 874985 h 874985"/>
              <a:gd name="connsiteX0" fmla="*/ 0 w 3907515"/>
              <a:gd name="connsiteY0" fmla="*/ 1127346 h 1127346"/>
              <a:gd name="connsiteX1" fmla="*/ 2659832 w 3907515"/>
              <a:gd name="connsiteY1" fmla="*/ 508138 h 1127346"/>
              <a:gd name="connsiteX2" fmla="*/ 3907515 w 3907515"/>
              <a:gd name="connsiteY2" fmla="*/ 0 h 1127346"/>
              <a:gd name="connsiteX0" fmla="*/ 0 w 3907515"/>
              <a:gd name="connsiteY0" fmla="*/ 1780862 h 1780862"/>
              <a:gd name="connsiteX1" fmla="*/ 2530344 w 3907515"/>
              <a:gd name="connsiteY1" fmla="*/ 28179 h 1780862"/>
              <a:gd name="connsiteX2" fmla="*/ 3907515 w 3907515"/>
              <a:gd name="connsiteY2" fmla="*/ 653516 h 1780862"/>
              <a:gd name="connsiteX0" fmla="*/ 0 w 3907515"/>
              <a:gd name="connsiteY0" fmla="*/ 1752740 h 1752740"/>
              <a:gd name="connsiteX1" fmla="*/ 2530344 w 3907515"/>
              <a:gd name="connsiteY1" fmla="*/ 57 h 1752740"/>
              <a:gd name="connsiteX2" fmla="*/ 3907515 w 3907515"/>
              <a:gd name="connsiteY2" fmla="*/ 625394 h 1752740"/>
              <a:gd name="connsiteX0" fmla="*/ 0 w 3685536"/>
              <a:gd name="connsiteY0" fmla="*/ 1395448 h 1395448"/>
              <a:gd name="connsiteX1" fmla="*/ 2308365 w 3685536"/>
              <a:gd name="connsiteY1" fmla="*/ 14240 h 1395448"/>
              <a:gd name="connsiteX2" fmla="*/ 3685536 w 3685536"/>
              <a:gd name="connsiteY2" fmla="*/ 639577 h 1395448"/>
              <a:gd name="connsiteX0" fmla="*/ 0 w 3722533"/>
              <a:gd name="connsiteY0" fmla="*/ 1415130 h 1415130"/>
              <a:gd name="connsiteX1" fmla="*/ 2345362 w 3722533"/>
              <a:gd name="connsiteY1" fmla="*/ 14872 h 1415130"/>
              <a:gd name="connsiteX2" fmla="*/ 3722533 w 3722533"/>
              <a:gd name="connsiteY2" fmla="*/ 640209 h 14151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22533" h="1415130">
                <a:moveTo>
                  <a:pt x="0" y="1415130"/>
                </a:moveTo>
                <a:cubicBezTo>
                  <a:pt x="948205" y="792277"/>
                  <a:pt x="1724940" y="144026"/>
                  <a:pt x="2345362" y="14872"/>
                </a:cubicBezTo>
                <a:cubicBezTo>
                  <a:pt x="2965784" y="-114282"/>
                  <a:pt x="3722533" y="640209"/>
                  <a:pt x="3722533" y="640209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Ovaal 4"/>
          <p:cNvSpPr/>
          <p:nvPr/>
        </p:nvSpPr>
        <p:spPr>
          <a:xfrm>
            <a:off x="2285504" y="980728"/>
            <a:ext cx="1062360" cy="412465"/>
          </a:xfrm>
          <a:prstGeom prst="ellipse">
            <a:avLst/>
          </a:pr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Vrije vorm 58"/>
          <p:cNvSpPr/>
          <p:nvPr/>
        </p:nvSpPr>
        <p:spPr>
          <a:xfrm>
            <a:off x="3050022" y="336801"/>
            <a:ext cx="3884178" cy="987174"/>
          </a:xfrm>
          <a:custGeom>
            <a:avLst/>
            <a:gdLst>
              <a:gd name="connsiteX0" fmla="*/ 0 w 4436828"/>
              <a:gd name="connsiteY0" fmla="*/ 962495 h 962495"/>
              <a:gd name="connsiteX1" fmla="*/ 2973788 w 4436828"/>
              <a:gd name="connsiteY1" fmla="*/ 387 h 962495"/>
              <a:gd name="connsiteX2" fmla="*/ 4436828 w 4436828"/>
              <a:gd name="connsiteY2" fmla="*/ 835274 h 962495"/>
              <a:gd name="connsiteX3" fmla="*/ 4436828 w 4436828"/>
              <a:gd name="connsiteY3" fmla="*/ 835274 h 962495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172574 h 1172574"/>
              <a:gd name="connsiteX1" fmla="*/ 2733696 w 4339013"/>
              <a:gd name="connsiteY1" fmla="*/ 10441 h 1172574"/>
              <a:gd name="connsiteX2" fmla="*/ 4339013 w 4339013"/>
              <a:gd name="connsiteY2" fmla="*/ 569103 h 1172574"/>
              <a:gd name="connsiteX3" fmla="*/ 4339013 w 4339013"/>
              <a:gd name="connsiteY3" fmla="*/ 569103 h 1172574"/>
              <a:gd name="connsiteX0" fmla="*/ 0 w 4339013"/>
              <a:gd name="connsiteY0" fmla="*/ 1163535 h 1163535"/>
              <a:gd name="connsiteX1" fmla="*/ 2733696 w 4339013"/>
              <a:gd name="connsiteY1" fmla="*/ 1402 h 1163535"/>
              <a:gd name="connsiteX2" fmla="*/ 4339013 w 4339013"/>
              <a:gd name="connsiteY2" fmla="*/ 560064 h 1163535"/>
              <a:gd name="connsiteX3" fmla="*/ 4339013 w 4339013"/>
              <a:gd name="connsiteY3" fmla="*/ 560064 h 1163535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3" fmla="*/ 4258983 w 4258983"/>
              <a:gd name="connsiteY3" fmla="*/ 567410 h 1113731"/>
              <a:gd name="connsiteX0" fmla="*/ 0 w 4525846"/>
              <a:gd name="connsiteY0" fmla="*/ 1132118 h 1132118"/>
              <a:gd name="connsiteX1" fmla="*/ 2653666 w 4525846"/>
              <a:gd name="connsiteY1" fmla="*/ 27135 h 1132118"/>
              <a:gd name="connsiteX2" fmla="*/ 4444249 w 4525846"/>
              <a:gd name="connsiteY2" fmla="*/ 358583 h 1132118"/>
              <a:gd name="connsiteX3" fmla="*/ 4258983 w 4525846"/>
              <a:gd name="connsiteY3" fmla="*/ 585797 h 1132118"/>
              <a:gd name="connsiteX4" fmla="*/ 4258983 w 4525846"/>
              <a:gd name="connsiteY4" fmla="*/ 585797 h 1132118"/>
              <a:gd name="connsiteX0" fmla="*/ 0 w 4641350"/>
              <a:gd name="connsiteY0" fmla="*/ 1132118 h 1132118"/>
              <a:gd name="connsiteX1" fmla="*/ 2653666 w 4641350"/>
              <a:gd name="connsiteY1" fmla="*/ 27135 h 1132118"/>
              <a:gd name="connsiteX2" fmla="*/ 4444249 w 4641350"/>
              <a:gd name="connsiteY2" fmla="*/ 358583 h 1132118"/>
              <a:gd name="connsiteX3" fmla="*/ 4258983 w 4641350"/>
              <a:gd name="connsiteY3" fmla="*/ 585797 h 1132118"/>
              <a:gd name="connsiteX4" fmla="*/ 4641350 w 4641350"/>
              <a:gd name="connsiteY4" fmla="*/ 500072 h 1132118"/>
              <a:gd name="connsiteX0" fmla="*/ 0 w 4651790"/>
              <a:gd name="connsiteY0" fmla="*/ 1131354 h 1131354"/>
              <a:gd name="connsiteX1" fmla="*/ 2653666 w 4651790"/>
              <a:gd name="connsiteY1" fmla="*/ 26371 h 1131354"/>
              <a:gd name="connsiteX2" fmla="*/ 4444249 w 4651790"/>
              <a:gd name="connsiteY2" fmla="*/ 357819 h 1131354"/>
              <a:gd name="connsiteX3" fmla="*/ 4641350 w 4651790"/>
              <a:gd name="connsiteY3" fmla="*/ 499308 h 1131354"/>
              <a:gd name="connsiteX0" fmla="*/ 0 w 4641350"/>
              <a:gd name="connsiteY0" fmla="*/ 1120006 h 1120006"/>
              <a:gd name="connsiteX1" fmla="*/ 2653666 w 4641350"/>
              <a:gd name="connsiteY1" fmla="*/ 15023 h 1120006"/>
              <a:gd name="connsiteX2" fmla="*/ 4641350 w 4641350"/>
              <a:gd name="connsiteY2" fmla="*/ 487960 h 1120006"/>
              <a:gd name="connsiteX0" fmla="*/ 0 w 4641350"/>
              <a:gd name="connsiteY0" fmla="*/ 1146787 h 1146787"/>
              <a:gd name="connsiteX1" fmla="*/ 2653666 w 4641350"/>
              <a:gd name="connsiteY1" fmla="*/ 41804 h 1146787"/>
              <a:gd name="connsiteX2" fmla="*/ 4248618 w 4641350"/>
              <a:gd name="connsiteY2" fmla="*/ 258952 h 1146787"/>
              <a:gd name="connsiteX3" fmla="*/ 4641350 w 4641350"/>
              <a:gd name="connsiteY3" fmla="*/ 514741 h 1146787"/>
              <a:gd name="connsiteX0" fmla="*/ 0 w 4641350"/>
              <a:gd name="connsiteY0" fmla="*/ 1157959 h 1157959"/>
              <a:gd name="connsiteX1" fmla="*/ 2653666 w 4641350"/>
              <a:gd name="connsiteY1" fmla="*/ 52976 h 1157959"/>
              <a:gd name="connsiteX2" fmla="*/ 4248618 w 4641350"/>
              <a:gd name="connsiteY2" fmla="*/ 270124 h 1157959"/>
              <a:gd name="connsiteX3" fmla="*/ 4641350 w 4641350"/>
              <a:gd name="connsiteY3" fmla="*/ 525913 h 1157959"/>
              <a:gd name="connsiteX0" fmla="*/ 0 w 4641350"/>
              <a:gd name="connsiteY0" fmla="*/ 1178610 h 1178610"/>
              <a:gd name="connsiteX1" fmla="*/ 2653666 w 4641350"/>
              <a:gd name="connsiteY1" fmla="*/ 73627 h 1178610"/>
              <a:gd name="connsiteX2" fmla="*/ 4257510 w 4641350"/>
              <a:gd name="connsiteY2" fmla="*/ 214575 h 1178610"/>
              <a:gd name="connsiteX3" fmla="*/ 4641350 w 4641350"/>
              <a:gd name="connsiteY3" fmla="*/ 546564 h 1178610"/>
              <a:gd name="connsiteX0" fmla="*/ 0 w 4641350"/>
              <a:gd name="connsiteY0" fmla="*/ 1161840 h 1161840"/>
              <a:gd name="connsiteX1" fmla="*/ 2653666 w 4641350"/>
              <a:gd name="connsiteY1" fmla="*/ 56857 h 1161840"/>
              <a:gd name="connsiteX2" fmla="*/ 4257510 w 4641350"/>
              <a:gd name="connsiteY2" fmla="*/ 197805 h 1161840"/>
              <a:gd name="connsiteX3" fmla="*/ 4641350 w 4641350"/>
              <a:gd name="connsiteY3" fmla="*/ 529794 h 1161840"/>
              <a:gd name="connsiteX0" fmla="*/ 0 w 4641350"/>
              <a:gd name="connsiteY0" fmla="*/ 1120006 h 1120006"/>
              <a:gd name="connsiteX1" fmla="*/ 2653666 w 4641350"/>
              <a:gd name="connsiteY1" fmla="*/ 15023 h 1120006"/>
              <a:gd name="connsiteX2" fmla="*/ 4641350 w 4641350"/>
              <a:gd name="connsiteY2" fmla="*/ 487960 h 1120006"/>
              <a:gd name="connsiteX0" fmla="*/ 0 w 4641350"/>
              <a:gd name="connsiteY0" fmla="*/ 632046 h 632046"/>
              <a:gd name="connsiteX1" fmla="*/ 4641350 w 4641350"/>
              <a:gd name="connsiteY1" fmla="*/ 0 h 632046"/>
              <a:gd name="connsiteX0" fmla="*/ 0 w 4641350"/>
              <a:gd name="connsiteY0" fmla="*/ 1173584 h 1173584"/>
              <a:gd name="connsiteX1" fmla="*/ 2959238 w 4641350"/>
              <a:gd name="connsiteY1" fmla="*/ 0 h 1173584"/>
              <a:gd name="connsiteX2" fmla="*/ 4641350 w 4641350"/>
              <a:gd name="connsiteY2" fmla="*/ 541538 h 1173584"/>
              <a:gd name="connsiteX0" fmla="*/ 0 w 4641350"/>
              <a:gd name="connsiteY0" fmla="*/ 1191556 h 1191556"/>
              <a:gd name="connsiteX1" fmla="*/ 2959238 w 4641350"/>
              <a:gd name="connsiteY1" fmla="*/ 17972 h 1191556"/>
              <a:gd name="connsiteX2" fmla="*/ 4641350 w 4641350"/>
              <a:gd name="connsiteY2" fmla="*/ 559510 h 1191556"/>
              <a:gd name="connsiteX0" fmla="*/ 0 w 4641350"/>
              <a:gd name="connsiteY0" fmla="*/ 1174785 h 1174785"/>
              <a:gd name="connsiteX1" fmla="*/ 1349737 w 4641350"/>
              <a:gd name="connsiteY1" fmla="*/ 420301 h 1174785"/>
              <a:gd name="connsiteX2" fmla="*/ 2959238 w 4641350"/>
              <a:gd name="connsiteY2" fmla="*/ 1201 h 1174785"/>
              <a:gd name="connsiteX3" fmla="*/ 4641350 w 4641350"/>
              <a:gd name="connsiteY3" fmla="*/ 542739 h 1174785"/>
              <a:gd name="connsiteX0" fmla="*/ 0 w 4641350"/>
              <a:gd name="connsiteY0" fmla="*/ 1175043 h 1175043"/>
              <a:gd name="connsiteX1" fmla="*/ 1349737 w 4641350"/>
              <a:gd name="connsiteY1" fmla="*/ 420559 h 1175043"/>
              <a:gd name="connsiteX2" fmla="*/ 2959238 w 4641350"/>
              <a:gd name="connsiteY2" fmla="*/ 1459 h 1175043"/>
              <a:gd name="connsiteX3" fmla="*/ 4641350 w 4641350"/>
              <a:gd name="connsiteY3" fmla="*/ 542997 h 1175043"/>
              <a:gd name="connsiteX0" fmla="*/ 0 w 4641350"/>
              <a:gd name="connsiteY0" fmla="*/ 1176136 h 1176136"/>
              <a:gd name="connsiteX1" fmla="*/ 1349737 w 4641350"/>
              <a:gd name="connsiteY1" fmla="*/ 421652 h 1176136"/>
              <a:gd name="connsiteX2" fmla="*/ 2959238 w 4641350"/>
              <a:gd name="connsiteY2" fmla="*/ 2552 h 1176136"/>
              <a:gd name="connsiteX3" fmla="*/ 4230833 w 4641350"/>
              <a:gd name="connsiteY3" fmla="*/ 259727 h 1176136"/>
              <a:gd name="connsiteX4" fmla="*/ 4641350 w 4641350"/>
              <a:gd name="connsiteY4" fmla="*/ 544090 h 1176136"/>
              <a:gd name="connsiteX0" fmla="*/ 0 w 4641350"/>
              <a:gd name="connsiteY0" fmla="*/ 1176136 h 1176136"/>
              <a:gd name="connsiteX1" fmla="*/ 1349737 w 4641350"/>
              <a:gd name="connsiteY1" fmla="*/ 421652 h 1176136"/>
              <a:gd name="connsiteX2" fmla="*/ 2959238 w 4641350"/>
              <a:gd name="connsiteY2" fmla="*/ 2552 h 1176136"/>
              <a:gd name="connsiteX3" fmla="*/ 4230833 w 4641350"/>
              <a:gd name="connsiteY3" fmla="*/ 259727 h 1176136"/>
              <a:gd name="connsiteX4" fmla="*/ 4641350 w 4641350"/>
              <a:gd name="connsiteY4" fmla="*/ 544090 h 1176136"/>
              <a:gd name="connsiteX0" fmla="*/ 0 w 4641350"/>
              <a:gd name="connsiteY0" fmla="*/ 1177214 h 1177214"/>
              <a:gd name="connsiteX1" fmla="*/ 1349737 w 4641350"/>
              <a:gd name="connsiteY1" fmla="*/ 422730 h 1177214"/>
              <a:gd name="connsiteX2" fmla="*/ 2959238 w 4641350"/>
              <a:gd name="connsiteY2" fmla="*/ 3630 h 1177214"/>
              <a:gd name="connsiteX3" fmla="*/ 4230833 w 4641350"/>
              <a:gd name="connsiteY3" fmla="*/ 260805 h 1177214"/>
              <a:gd name="connsiteX4" fmla="*/ 4641350 w 4641350"/>
              <a:gd name="connsiteY4" fmla="*/ 545168 h 1177214"/>
              <a:gd name="connsiteX0" fmla="*/ 0 w 4320542"/>
              <a:gd name="connsiteY0" fmla="*/ 1177214 h 1440518"/>
              <a:gd name="connsiteX1" fmla="*/ 1349737 w 4320542"/>
              <a:gd name="connsiteY1" fmla="*/ 422730 h 1440518"/>
              <a:gd name="connsiteX2" fmla="*/ 2959238 w 4320542"/>
              <a:gd name="connsiteY2" fmla="*/ 3630 h 1440518"/>
              <a:gd name="connsiteX3" fmla="*/ 4230833 w 4320542"/>
              <a:gd name="connsiteY3" fmla="*/ 260805 h 1440518"/>
              <a:gd name="connsiteX4" fmla="*/ 4178952 w 4320542"/>
              <a:gd name="connsiteY4" fmla="*/ 1440518 h 1440518"/>
              <a:gd name="connsiteX0" fmla="*/ 0 w 4178952"/>
              <a:gd name="connsiteY0" fmla="*/ 1218746 h 1482050"/>
              <a:gd name="connsiteX1" fmla="*/ 1349737 w 4178952"/>
              <a:gd name="connsiteY1" fmla="*/ 464262 h 1482050"/>
              <a:gd name="connsiteX2" fmla="*/ 2959238 w 4178952"/>
              <a:gd name="connsiteY2" fmla="*/ 45162 h 1482050"/>
              <a:gd name="connsiteX3" fmla="*/ 4178952 w 4178952"/>
              <a:gd name="connsiteY3" fmla="*/ 1482050 h 1482050"/>
              <a:gd name="connsiteX0" fmla="*/ 0 w 4178952"/>
              <a:gd name="connsiteY0" fmla="*/ 754484 h 1017788"/>
              <a:gd name="connsiteX1" fmla="*/ 1349737 w 4178952"/>
              <a:gd name="connsiteY1" fmla="*/ 0 h 1017788"/>
              <a:gd name="connsiteX2" fmla="*/ 4178952 w 4178952"/>
              <a:gd name="connsiteY2" fmla="*/ 1017788 h 1017788"/>
              <a:gd name="connsiteX0" fmla="*/ 0 w 4178952"/>
              <a:gd name="connsiteY0" fmla="*/ 640184 h 903488"/>
              <a:gd name="connsiteX1" fmla="*/ 1998873 w 4178952"/>
              <a:gd name="connsiteY1" fmla="*/ 0 h 903488"/>
              <a:gd name="connsiteX2" fmla="*/ 4178952 w 4178952"/>
              <a:gd name="connsiteY2" fmla="*/ 903488 h 903488"/>
              <a:gd name="connsiteX0" fmla="*/ 0 w 4178952"/>
              <a:gd name="connsiteY0" fmla="*/ 640184 h 903488"/>
              <a:gd name="connsiteX1" fmla="*/ 1998873 w 4178952"/>
              <a:gd name="connsiteY1" fmla="*/ 0 h 903488"/>
              <a:gd name="connsiteX2" fmla="*/ 4178952 w 4178952"/>
              <a:gd name="connsiteY2" fmla="*/ 903488 h 903488"/>
              <a:gd name="connsiteX0" fmla="*/ 0 w 4178952"/>
              <a:gd name="connsiteY0" fmla="*/ 676299 h 939603"/>
              <a:gd name="connsiteX1" fmla="*/ 1998873 w 4178952"/>
              <a:gd name="connsiteY1" fmla="*/ 36115 h 939603"/>
              <a:gd name="connsiteX2" fmla="*/ 4178952 w 4178952"/>
              <a:gd name="connsiteY2" fmla="*/ 939603 h 939603"/>
              <a:gd name="connsiteX0" fmla="*/ 0 w 4178952"/>
              <a:gd name="connsiteY0" fmla="*/ 641688 h 904992"/>
              <a:gd name="connsiteX1" fmla="*/ 1998873 w 4178952"/>
              <a:gd name="connsiteY1" fmla="*/ 1504 h 904992"/>
              <a:gd name="connsiteX2" fmla="*/ 4178952 w 4178952"/>
              <a:gd name="connsiteY2" fmla="*/ 904992 h 904992"/>
              <a:gd name="connsiteX0" fmla="*/ 0 w 4178952"/>
              <a:gd name="connsiteY0" fmla="*/ 641636 h 904940"/>
              <a:gd name="connsiteX1" fmla="*/ 1998873 w 4178952"/>
              <a:gd name="connsiteY1" fmla="*/ 1452 h 904940"/>
              <a:gd name="connsiteX2" fmla="*/ 3528345 w 4178952"/>
              <a:gd name="connsiteY2" fmla="*/ 480058 h 904940"/>
              <a:gd name="connsiteX3" fmla="*/ 4178952 w 4178952"/>
              <a:gd name="connsiteY3" fmla="*/ 904940 h 904940"/>
              <a:gd name="connsiteX0" fmla="*/ 0 w 4178952"/>
              <a:gd name="connsiteY0" fmla="*/ 641636 h 904940"/>
              <a:gd name="connsiteX1" fmla="*/ 1998873 w 4178952"/>
              <a:gd name="connsiteY1" fmla="*/ 1452 h 904940"/>
              <a:gd name="connsiteX2" fmla="*/ 3528345 w 4178952"/>
              <a:gd name="connsiteY2" fmla="*/ 480058 h 904940"/>
              <a:gd name="connsiteX3" fmla="*/ 4178952 w 4178952"/>
              <a:gd name="connsiteY3" fmla="*/ 904940 h 904940"/>
              <a:gd name="connsiteX0" fmla="*/ 0 w 3956645"/>
              <a:gd name="connsiteY0" fmla="*/ 641636 h 885890"/>
              <a:gd name="connsiteX1" fmla="*/ 1998873 w 3956645"/>
              <a:gd name="connsiteY1" fmla="*/ 1452 h 885890"/>
              <a:gd name="connsiteX2" fmla="*/ 3528345 w 3956645"/>
              <a:gd name="connsiteY2" fmla="*/ 480058 h 885890"/>
              <a:gd name="connsiteX3" fmla="*/ 3956645 w 3956645"/>
              <a:gd name="connsiteY3" fmla="*/ 885890 h 885890"/>
              <a:gd name="connsiteX0" fmla="*/ 0 w 3528345"/>
              <a:gd name="connsiteY0" fmla="*/ 641636 h 641636"/>
              <a:gd name="connsiteX1" fmla="*/ 1998873 w 3528345"/>
              <a:gd name="connsiteY1" fmla="*/ 1452 h 641636"/>
              <a:gd name="connsiteX2" fmla="*/ 3528345 w 3528345"/>
              <a:gd name="connsiteY2" fmla="*/ 480058 h 641636"/>
              <a:gd name="connsiteX0" fmla="*/ 0 w 3990743"/>
              <a:gd name="connsiteY0" fmla="*/ 644095 h 987342"/>
              <a:gd name="connsiteX1" fmla="*/ 1998873 w 3990743"/>
              <a:gd name="connsiteY1" fmla="*/ 3911 h 987342"/>
              <a:gd name="connsiteX2" fmla="*/ 3990743 w 3990743"/>
              <a:gd name="connsiteY2" fmla="*/ 987342 h 987342"/>
              <a:gd name="connsiteX0" fmla="*/ 0 w 3990743"/>
              <a:gd name="connsiteY0" fmla="*/ 644095 h 987342"/>
              <a:gd name="connsiteX1" fmla="*/ 1998873 w 3990743"/>
              <a:gd name="connsiteY1" fmla="*/ 3911 h 987342"/>
              <a:gd name="connsiteX2" fmla="*/ 3990743 w 3990743"/>
              <a:gd name="connsiteY2" fmla="*/ 987342 h 987342"/>
              <a:gd name="connsiteX0" fmla="*/ 0 w 3990743"/>
              <a:gd name="connsiteY0" fmla="*/ 644095 h 987342"/>
              <a:gd name="connsiteX1" fmla="*/ 1998873 w 3990743"/>
              <a:gd name="connsiteY1" fmla="*/ 3911 h 987342"/>
              <a:gd name="connsiteX2" fmla="*/ 3990743 w 3990743"/>
              <a:gd name="connsiteY2" fmla="*/ 987342 h 987342"/>
              <a:gd name="connsiteX0" fmla="*/ 0 w 3626160"/>
              <a:gd name="connsiteY0" fmla="*/ 644095 h 987342"/>
              <a:gd name="connsiteX1" fmla="*/ 1634290 w 3626160"/>
              <a:gd name="connsiteY1" fmla="*/ 3911 h 987342"/>
              <a:gd name="connsiteX2" fmla="*/ 3626160 w 3626160"/>
              <a:gd name="connsiteY2" fmla="*/ 987342 h 987342"/>
              <a:gd name="connsiteX0" fmla="*/ 0 w 3626160"/>
              <a:gd name="connsiteY0" fmla="*/ 644478 h 987725"/>
              <a:gd name="connsiteX1" fmla="*/ 1634290 w 3626160"/>
              <a:gd name="connsiteY1" fmla="*/ 4294 h 987725"/>
              <a:gd name="connsiteX2" fmla="*/ 3626160 w 3626160"/>
              <a:gd name="connsiteY2" fmla="*/ 987725 h 987725"/>
              <a:gd name="connsiteX0" fmla="*/ 0 w 3643945"/>
              <a:gd name="connsiteY0" fmla="*/ 681525 h 986672"/>
              <a:gd name="connsiteX1" fmla="*/ 1652075 w 3643945"/>
              <a:gd name="connsiteY1" fmla="*/ 3241 h 986672"/>
              <a:gd name="connsiteX2" fmla="*/ 3643945 w 3643945"/>
              <a:gd name="connsiteY2" fmla="*/ 986672 h 986672"/>
              <a:gd name="connsiteX0" fmla="*/ 0 w 3617268"/>
              <a:gd name="connsiteY0" fmla="*/ 644478 h 987725"/>
              <a:gd name="connsiteX1" fmla="*/ 1625398 w 3617268"/>
              <a:gd name="connsiteY1" fmla="*/ 4294 h 987725"/>
              <a:gd name="connsiteX2" fmla="*/ 3617268 w 3617268"/>
              <a:gd name="connsiteY2" fmla="*/ 987725 h 987725"/>
              <a:gd name="connsiteX0" fmla="*/ 0 w 3626160"/>
              <a:gd name="connsiteY0" fmla="*/ 662977 h 987174"/>
              <a:gd name="connsiteX1" fmla="*/ 1634290 w 3626160"/>
              <a:gd name="connsiteY1" fmla="*/ 3743 h 987174"/>
              <a:gd name="connsiteX2" fmla="*/ 3626160 w 3626160"/>
              <a:gd name="connsiteY2" fmla="*/ 987174 h 987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26160" h="987174">
                <a:moveTo>
                  <a:pt x="0" y="662977"/>
                </a:moveTo>
                <a:cubicBezTo>
                  <a:pt x="171603" y="495955"/>
                  <a:pt x="1029930" y="-50290"/>
                  <a:pt x="1634290" y="3743"/>
                </a:cubicBezTo>
                <a:cubicBezTo>
                  <a:pt x="2238650" y="57776"/>
                  <a:pt x="3325059" y="760393"/>
                  <a:pt x="3626160" y="987174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Ovaal 10"/>
          <p:cNvSpPr/>
          <p:nvPr/>
        </p:nvSpPr>
        <p:spPr>
          <a:xfrm>
            <a:off x="3203848" y="2111370"/>
            <a:ext cx="720080" cy="296683"/>
          </a:xfrm>
          <a:prstGeom prst="ellipse">
            <a:avLst/>
          </a:pr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1" name="Vrije vorm 60"/>
          <p:cNvSpPr/>
          <p:nvPr/>
        </p:nvSpPr>
        <p:spPr>
          <a:xfrm flipV="1">
            <a:off x="3681139" y="2182849"/>
            <a:ext cx="4771579" cy="945598"/>
          </a:xfrm>
          <a:custGeom>
            <a:avLst/>
            <a:gdLst>
              <a:gd name="connsiteX0" fmla="*/ 0 w 4436828"/>
              <a:gd name="connsiteY0" fmla="*/ 962495 h 962495"/>
              <a:gd name="connsiteX1" fmla="*/ 2973788 w 4436828"/>
              <a:gd name="connsiteY1" fmla="*/ 387 h 962495"/>
              <a:gd name="connsiteX2" fmla="*/ 4436828 w 4436828"/>
              <a:gd name="connsiteY2" fmla="*/ 835274 h 962495"/>
              <a:gd name="connsiteX3" fmla="*/ 4436828 w 4436828"/>
              <a:gd name="connsiteY3" fmla="*/ 835274 h 962495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445923 h 1445923"/>
              <a:gd name="connsiteX1" fmla="*/ 2875973 w 4339013"/>
              <a:gd name="connsiteY1" fmla="*/ 7565 h 1445923"/>
              <a:gd name="connsiteX2" fmla="*/ 4339013 w 4339013"/>
              <a:gd name="connsiteY2" fmla="*/ 842452 h 1445923"/>
              <a:gd name="connsiteX3" fmla="*/ 4339013 w 4339013"/>
              <a:gd name="connsiteY3" fmla="*/ 842452 h 1445923"/>
              <a:gd name="connsiteX0" fmla="*/ 0 w 4339013"/>
              <a:gd name="connsiteY0" fmla="*/ 1172574 h 1172574"/>
              <a:gd name="connsiteX1" fmla="*/ 2733696 w 4339013"/>
              <a:gd name="connsiteY1" fmla="*/ 10441 h 1172574"/>
              <a:gd name="connsiteX2" fmla="*/ 4339013 w 4339013"/>
              <a:gd name="connsiteY2" fmla="*/ 569103 h 1172574"/>
              <a:gd name="connsiteX3" fmla="*/ 4339013 w 4339013"/>
              <a:gd name="connsiteY3" fmla="*/ 569103 h 1172574"/>
              <a:gd name="connsiteX0" fmla="*/ 0 w 4339013"/>
              <a:gd name="connsiteY0" fmla="*/ 1163535 h 1163535"/>
              <a:gd name="connsiteX1" fmla="*/ 2733696 w 4339013"/>
              <a:gd name="connsiteY1" fmla="*/ 1402 h 1163535"/>
              <a:gd name="connsiteX2" fmla="*/ 4339013 w 4339013"/>
              <a:gd name="connsiteY2" fmla="*/ 560064 h 1163535"/>
              <a:gd name="connsiteX3" fmla="*/ 4339013 w 4339013"/>
              <a:gd name="connsiteY3" fmla="*/ 560064 h 1163535"/>
              <a:gd name="connsiteX0" fmla="*/ 0 w 4258983"/>
              <a:gd name="connsiteY0" fmla="*/ 1113731 h 1113731"/>
              <a:gd name="connsiteX1" fmla="*/ 2653666 w 4258983"/>
              <a:gd name="connsiteY1" fmla="*/ 8748 h 1113731"/>
              <a:gd name="connsiteX2" fmla="*/ 4258983 w 4258983"/>
              <a:gd name="connsiteY2" fmla="*/ 567410 h 1113731"/>
              <a:gd name="connsiteX3" fmla="*/ 4258983 w 4258983"/>
              <a:gd name="connsiteY3" fmla="*/ 567410 h 1113731"/>
              <a:gd name="connsiteX0" fmla="*/ 0 w 4285660"/>
              <a:gd name="connsiteY0" fmla="*/ 1152946 h 1152946"/>
              <a:gd name="connsiteX1" fmla="*/ 2680343 w 4285660"/>
              <a:gd name="connsiteY1" fmla="*/ 9863 h 1152946"/>
              <a:gd name="connsiteX2" fmla="*/ 4285660 w 4285660"/>
              <a:gd name="connsiteY2" fmla="*/ 568525 h 1152946"/>
              <a:gd name="connsiteX3" fmla="*/ 4285660 w 4285660"/>
              <a:gd name="connsiteY3" fmla="*/ 568525 h 1152946"/>
              <a:gd name="connsiteX0" fmla="*/ 0 w 4285660"/>
              <a:gd name="connsiteY0" fmla="*/ 1152946 h 1152946"/>
              <a:gd name="connsiteX1" fmla="*/ 2680343 w 4285660"/>
              <a:gd name="connsiteY1" fmla="*/ 9863 h 1152946"/>
              <a:gd name="connsiteX2" fmla="*/ 4285660 w 4285660"/>
              <a:gd name="connsiteY2" fmla="*/ 568525 h 1152946"/>
              <a:gd name="connsiteX0" fmla="*/ 0 w 4472398"/>
              <a:gd name="connsiteY0" fmla="*/ 1143900 h 1292904"/>
              <a:gd name="connsiteX1" fmla="*/ 2680343 w 4472398"/>
              <a:gd name="connsiteY1" fmla="*/ 817 h 1292904"/>
              <a:gd name="connsiteX2" fmla="*/ 4472398 w 4472398"/>
              <a:gd name="connsiteY2" fmla="*/ 1292904 h 1292904"/>
              <a:gd name="connsiteX0" fmla="*/ 0 w 4472398"/>
              <a:gd name="connsiteY0" fmla="*/ 556327 h 705331"/>
              <a:gd name="connsiteX1" fmla="*/ 2449144 w 4472398"/>
              <a:gd name="connsiteY1" fmla="*/ 13319 h 705331"/>
              <a:gd name="connsiteX2" fmla="*/ 4472398 w 4472398"/>
              <a:gd name="connsiteY2" fmla="*/ 705331 h 705331"/>
              <a:gd name="connsiteX0" fmla="*/ 0 w 4472398"/>
              <a:gd name="connsiteY0" fmla="*/ 717518 h 866522"/>
              <a:gd name="connsiteX1" fmla="*/ 2466929 w 4472398"/>
              <a:gd name="connsiteY1" fmla="*/ 3060 h 866522"/>
              <a:gd name="connsiteX2" fmla="*/ 4472398 w 4472398"/>
              <a:gd name="connsiteY2" fmla="*/ 866522 h 866522"/>
              <a:gd name="connsiteX0" fmla="*/ 0 w 4454613"/>
              <a:gd name="connsiteY0" fmla="*/ 720394 h 945598"/>
              <a:gd name="connsiteX1" fmla="*/ 2466929 w 4454613"/>
              <a:gd name="connsiteY1" fmla="*/ 5936 h 945598"/>
              <a:gd name="connsiteX2" fmla="*/ 4454613 w 4454613"/>
              <a:gd name="connsiteY2" fmla="*/ 945598 h 94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54613" h="945598">
                <a:moveTo>
                  <a:pt x="0" y="720394"/>
                </a:moveTo>
                <a:cubicBezTo>
                  <a:pt x="948205" y="97541"/>
                  <a:pt x="1724494" y="-31598"/>
                  <a:pt x="2466929" y="5936"/>
                </a:cubicBezTo>
                <a:cubicBezTo>
                  <a:pt x="3209364" y="43470"/>
                  <a:pt x="4454613" y="945598"/>
                  <a:pt x="4454613" y="945598"/>
                </a:cubicBezTo>
              </a:path>
            </a:pathLst>
          </a:custGeom>
          <a:noFill/>
          <a:ln>
            <a:solidFill>
              <a:srgbClr val="FF0000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3" fill="hold">
                      <p:stCondLst>
                        <p:cond delay="indefinite"/>
                      </p:stCondLst>
                      <p:childTnLst>
                        <p:par>
                          <p:cTn id="234" fill="hold">
                            <p:stCondLst>
                              <p:cond delay="0"/>
                            </p:stCondLst>
                            <p:childTnLst>
                              <p:par>
                                <p:cTn id="2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24" grpId="0"/>
      <p:bldP spid="2" grpId="0"/>
      <p:bldP spid="3" grpId="0"/>
      <p:bldP spid="51" grpId="0"/>
      <p:bldP spid="52" grpId="0"/>
      <p:bldP spid="54" grpId="0"/>
      <p:bldP spid="55" grpId="0"/>
      <p:bldP spid="56" grpId="0"/>
      <p:bldP spid="6" grpId="0"/>
      <p:bldP spid="17" grpId="0"/>
      <p:bldP spid="18" grpId="0"/>
      <p:bldP spid="28" grpId="0"/>
      <p:bldP spid="104" grpId="0"/>
      <p:bldP spid="32" grpId="0"/>
      <p:bldP spid="115" grpId="0"/>
      <p:bldP spid="116" grpId="0"/>
      <p:bldP spid="117" grpId="0"/>
      <p:bldP spid="37" grpId="0"/>
      <p:bldP spid="122" grpId="0"/>
      <p:bldP spid="123" grpId="0"/>
      <p:bldP spid="124" grpId="0"/>
      <p:bldP spid="125" grpId="0"/>
      <p:bldP spid="7" grpId="0"/>
      <p:bldP spid="8" grpId="0"/>
      <p:bldP spid="9" grpId="0"/>
      <p:bldP spid="64" grpId="0"/>
      <p:bldP spid="65" grpId="0"/>
      <p:bldP spid="10" grpId="0"/>
      <p:bldP spid="77" grpId="0"/>
      <p:bldP spid="78" grpId="0"/>
      <p:bldP spid="92" grpId="0" animBg="1"/>
      <p:bldP spid="93" grpId="0" animBg="1"/>
      <p:bldP spid="94" grpId="0" animBg="1"/>
      <p:bldP spid="95" grpId="0" animBg="1"/>
      <p:bldP spid="57" grpId="0" animBg="1"/>
      <p:bldP spid="57" grpId="1" animBg="1"/>
      <p:bldP spid="130" grpId="0" animBg="1"/>
      <p:bldP spid="130" grpId="1" animBg="1"/>
      <p:bldP spid="131" grpId="0" animBg="1"/>
      <p:bldP spid="131" grpId="1" animBg="1"/>
      <p:bldP spid="132" grpId="0" animBg="1"/>
      <p:bldP spid="132" grpId="1" animBg="1"/>
      <p:bldP spid="15" grpId="0" animBg="1"/>
      <p:bldP spid="15" grpId="1" animBg="1"/>
      <p:bldP spid="38" grpId="0" animBg="1"/>
      <p:bldP spid="38" grpId="1" animBg="1"/>
      <p:bldP spid="40" grpId="0" animBg="1"/>
      <p:bldP spid="40" grpId="1" animBg="1"/>
      <p:bldP spid="41" grpId="0" animBg="1"/>
      <p:bldP spid="41" grpId="1" animBg="1"/>
      <p:bldP spid="111" grpId="0" animBg="1"/>
      <p:bldP spid="111" grpId="1" animBg="1"/>
      <p:bldP spid="112" grpId="0" animBg="1"/>
      <p:bldP spid="112" grpId="1" animBg="1"/>
      <p:bldP spid="119" grpId="0" animBg="1"/>
      <p:bldP spid="119" grpId="1" animBg="1"/>
      <p:bldP spid="120" grpId="0" animBg="1"/>
      <p:bldP spid="120" grpId="1" animBg="1"/>
      <p:bldP spid="5" grpId="0" animBg="1"/>
      <p:bldP spid="5" grpId="1" animBg="1"/>
      <p:bldP spid="59" grpId="0" animBg="1"/>
      <p:bldP spid="59" grpId="1" animBg="1"/>
      <p:bldP spid="11" grpId="0" animBg="1"/>
      <p:bldP spid="11" grpId="1" animBg="1"/>
      <p:bldP spid="61" grpId="0" animBg="1"/>
      <p:bldP spid="61" grpId="1" animBg="1"/>
    </p:bld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tailEnd type="stealth" w="lg" len="lg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</TotalTime>
  <Words>265</Words>
  <Application>Microsoft Office PowerPoint</Application>
  <PresentationFormat>Diavoorstelling (4:3)</PresentationFormat>
  <Paragraphs>107</Paragraphs>
  <Slides>3</Slides>
  <Notes>3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Standaardontwerp</vt:lpstr>
      <vt:lpstr>PowerPoint-presentatie</vt:lpstr>
      <vt:lpstr>PowerPoint-presentatie</vt:lpstr>
      <vt:lpstr>PowerPoint-presentatie</vt:lpstr>
    </vt:vector>
  </TitlesOfParts>
  <Company>bou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Roeland Hiele</dc:creator>
  <cp:lastModifiedBy>Rentenaar, H.R.</cp:lastModifiedBy>
  <cp:revision>200</cp:revision>
  <dcterms:created xsi:type="dcterms:W3CDTF">2010-10-09T17:26:36Z</dcterms:created>
  <dcterms:modified xsi:type="dcterms:W3CDTF">2017-02-03T08:32:49Z</dcterms:modified>
</cp:coreProperties>
</file>