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76" r:id="rId13"/>
    <p:sldId id="268" r:id="rId14"/>
    <p:sldId id="269" r:id="rId15"/>
    <p:sldId id="274" r:id="rId16"/>
    <p:sldId id="266" r:id="rId17"/>
    <p:sldId id="267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2000"/>
            <a:lum/>
          </a:blip>
          <a:srcRect/>
          <a:stretch>
            <a:fillRect t="-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Bloeddruk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sz="1000" dirty="0" smtClean="0"/>
              <a:t>E. Flink </a:t>
            </a:r>
            <a:r>
              <a:rPr lang="nl-NL" sz="1000" dirty="0" smtClean="0"/>
              <a:t>2017</a:t>
            </a:r>
            <a:endParaRPr lang="nl-N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Hypotensie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= lage bloeddruk</a:t>
            </a:r>
          </a:p>
          <a:p>
            <a:pPr>
              <a:buNone/>
            </a:pPr>
            <a:r>
              <a:rPr lang="nl-NL" dirty="0" smtClean="0"/>
              <a:t>Oorzaak </a:t>
            </a:r>
            <a:r>
              <a:rPr lang="nl-NL" dirty="0" smtClean="0"/>
              <a:t>achterhalen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Persoonlijke </a:t>
            </a:r>
            <a:r>
              <a:rPr lang="nl-NL" dirty="0" smtClean="0"/>
              <a:t>situatie</a:t>
            </a:r>
            <a:endParaRPr lang="nl-NL" dirty="0" smtClean="0"/>
          </a:p>
          <a:p>
            <a:pPr>
              <a:buNone/>
            </a:pPr>
            <a:r>
              <a:rPr lang="nl-NL" u="sng" dirty="0" smtClean="0"/>
              <a:t>Klachten: </a:t>
            </a:r>
          </a:p>
          <a:p>
            <a:r>
              <a:rPr lang="nl-NL" dirty="0" smtClean="0"/>
              <a:t>Duizelig</a:t>
            </a:r>
          </a:p>
          <a:p>
            <a:r>
              <a:rPr lang="nl-NL" dirty="0" smtClean="0"/>
              <a:t>Bleek</a:t>
            </a:r>
          </a:p>
          <a:p>
            <a:r>
              <a:rPr lang="nl-NL" dirty="0" smtClean="0"/>
              <a:t>Klam aanvoelt</a:t>
            </a:r>
          </a:p>
          <a:p>
            <a:r>
              <a:rPr lang="nl-NL" dirty="0" smtClean="0"/>
              <a:t>Even buiten bewust zijn (</a:t>
            </a:r>
            <a:r>
              <a:rPr lang="nl-NL" dirty="0" err="1" smtClean="0"/>
              <a:t>collaberen</a:t>
            </a:r>
            <a:r>
              <a:rPr lang="nl-NL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Bloeddruk meters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Kwikbloeddrukmeter</a:t>
            </a:r>
          </a:p>
          <a:p>
            <a:r>
              <a:rPr lang="nl-NL" dirty="0" smtClean="0"/>
              <a:t>Klokbloeddrukmeter (met manometer)</a:t>
            </a:r>
          </a:p>
          <a:p>
            <a:r>
              <a:rPr lang="nl-NL" dirty="0" smtClean="0"/>
              <a:t>Digitale bloeddrukmeter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manome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058968"/>
            <a:ext cx="3240360" cy="2102169"/>
          </a:xfrm>
          <a:prstGeom prst="rect">
            <a:avLst/>
          </a:prstGeom>
        </p:spPr>
      </p:pic>
      <p:pic>
        <p:nvPicPr>
          <p:cNvPr id="5" name="Afbeelding 4" descr="digitale me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005064"/>
            <a:ext cx="2611827" cy="2128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bloeddrukmeting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4533421" cy="751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bloeddruk meting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Manchet om bovenarm, opblazen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Armslagader dicht gedrukt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Lucht langzaam uit manchet lopen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Bloed weer iets door komen = systole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Verder lucht uit manchet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Bloed volledig weer door = diastole </a:t>
            </a:r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Schematische weergave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                                                                                             hoor niets</a:t>
            </a:r>
          </a:p>
          <a:p>
            <a:pPr>
              <a:buNone/>
            </a:pPr>
            <a:r>
              <a:rPr lang="nl-NL" sz="2000" dirty="0" smtClean="0"/>
              <a:t>                        120                 begint te kloppen             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Opblazen</a:t>
            </a:r>
          </a:p>
          <a:p>
            <a:pPr>
              <a:buNone/>
            </a:pPr>
            <a:r>
              <a:rPr lang="nl-NL" sz="2000" dirty="0" smtClean="0"/>
              <a:t>en leeglopen                                                                       blijf je het horen kloppen</a:t>
            </a:r>
          </a:p>
          <a:p>
            <a:pPr>
              <a:buNone/>
            </a:pPr>
            <a:r>
              <a:rPr lang="nl-NL" sz="2000" dirty="0" smtClean="0"/>
              <a:t>van manchet                                                                        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                            80              stopt met kloppen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                                                                                              hoor je niets</a:t>
            </a:r>
            <a:endParaRPr lang="nl-NL" sz="2000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2699792" y="1628800"/>
            <a:ext cx="0" cy="43924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V="1">
            <a:off x="2123728" y="2924944"/>
            <a:ext cx="0" cy="111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2339752" y="2564904"/>
            <a:ext cx="7920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411760" y="4725144"/>
            <a:ext cx="6480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2339752" y="2924944"/>
            <a:ext cx="0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raccolade 21"/>
          <p:cNvSpPr/>
          <p:nvPr/>
        </p:nvSpPr>
        <p:spPr>
          <a:xfrm>
            <a:off x="5436096" y="1628800"/>
            <a:ext cx="189735" cy="64807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eraccolade 22"/>
          <p:cNvSpPr/>
          <p:nvPr/>
        </p:nvSpPr>
        <p:spPr>
          <a:xfrm>
            <a:off x="5364088" y="2564904"/>
            <a:ext cx="432048" cy="1800200"/>
          </a:xfrm>
          <a:prstGeom prst="rightBrace">
            <a:avLst>
              <a:gd name="adj1" fmla="val 8333"/>
              <a:gd name="adj2" fmla="val 5870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eraccolade 23"/>
          <p:cNvSpPr/>
          <p:nvPr/>
        </p:nvSpPr>
        <p:spPr>
          <a:xfrm>
            <a:off x="5436096" y="5013176"/>
            <a:ext cx="189735" cy="64807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hoor </a:t>
            </a:r>
            <a:r>
              <a:rPr lang="nl-NL" dirty="0" smtClean="0"/>
              <a:t>je</a:t>
            </a:r>
            <a:endParaRPr lang="nl-NL" dirty="0"/>
          </a:p>
        </p:txBody>
      </p:sp>
      <p:pic>
        <p:nvPicPr>
          <p:cNvPr id="4" name="Tijdelijke aanduiding voor inhoud 3" descr="RR me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5861133" cy="3397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Ausculatoire methode</a:t>
            </a:r>
          </a:p>
          <a:p>
            <a:pPr>
              <a:buNone/>
            </a:pPr>
            <a:r>
              <a:rPr lang="nl-NL" dirty="0" smtClean="0"/>
              <a:t>	= luistermethode</a:t>
            </a:r>
          </a:p>
          <a:p>
            <a:pPr>
              <a:buNone/>
            </a:pPr>
            <a:r>
              <a:rPr lang="nl-NL" dirty="0" smtClean="0"/>
              <a:t>	systolische – en diastolische druk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Palpatoire methode</a:t>
            </a:r>
          </a:p>
          <a:p>
            <a:pPr>
              <a:buNone/>
            </a:pPr>
            <a:r>
              <a:rPr lang="nl-NL" dirty="0" smtClean="0"/>
              <a:t>	= pols voelen</a:t>
            </a:r>
          </a:p>
          <a:p>
            <a:pPr>
              <a:buNone/>
            </a:pPr>
            <a:r>
              <a:rPr lang="nl-NL" dirty="0" smtClean="0"/>
              <a:t>	alleen systolische druk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Informeer de </a:t>
            </a:r>
            <a:r>
              <a:rPr lang="nl-NL" dirty="0" err="1" smtClean="0"/>
              <a:t>zv</a:t>
            </a:r>
            <a:r>
              <a:rPr lang="nl-NL" dirty="0" smtClean="0"/>
              <a:t>: rustig en gemakkelijk zitten, niet </a:t>
            </a:r>
            <a:r>
              <a:rPr lang="nl-NL" dirty="0" smtClean="0"/>
              <a:t>praten</a:t>
            </a:r>
            <a:endParaRPr lang="nl-NL" dirty="0" smtClean="0"/>
          </a:p>
          <a:p>
            <a:r>
              <a:rPr lang="nl-NL" dirty="0" smtClean="0"/>
              <a:t>Arm op hart hoogte</a:t>
            </a:r>
          </a:p>
          <a:p>
            <a:r>
              <a:rPr lang="nl-NL" dirty="0" smtClean="0"/>
              <a:t>Mouw omhoog</a:t>
            </a:r>
          </a:p>
          <a:p>
            <a:r>
              <a:rPr lang="nl-NL" dirty="0" smtClean="0"/>
              <a:t>Manchet om bovenarm</a:t>
            </a:r>
          </a:p>
          <a:p>
            <a:r>
              <a:rPr lang="nl-NL" dirty="0" smtClean="0"/>
              <a:t>Slangen </a:t>
            </a:r>
            <a:r>
              <a:rPr lang="nl-NL" dirty="0" smtClean="0"/>
              <a:t>hangen vrij </a:t>
            </a:r>
            <a:endParaRPr lang="nl-NL" dirty="0" smtClean="0"/>
          </a:p>
          <a:p>
            <a:r>
              <a:rPr lang="nl-NL" dirty="0" smtClean="0"/>
              <a:t>Controleer stethoscoop: aan/uit</a:t>
            </a:r>
          </a:p>
          <a:p>
            <a:r>
              <a:rPr lang="nl-NL" dirty="0" smtClean="0"/>
              <a:t>Plaats stethoscoop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nl-NL" dirty="0" smtClean="0"/>
              <a:t>Voel de pols</a:t>
            </a:r>
          </a:p>
          <a:p>
            <a:r>
              <a:rPr lang="nl-NL" dirty="0" smtClean="0"/>
              <a:t>Pomp manchet op tot pols niet meer voelt</a:t>
            </a:r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/>
              <a:t>     dan </a:t>
            </a:r>
            <a:r>
              <a:rPr lang="nl-NL" dirty="0" smtClean="0"/>
              <a:t>nog 1 puf </a:t>
            </a:r>
            <a:r>
              <a:rPr lang="nl-NL" dirty="0" smtClean="0"/>
              <a:t>extra</a:t>
            </a:r>
            <a:endParaRPr lang="nl-NL" dirty="0" smtClean="0"/>
          </a:p>
          <a:p>
            <a:r>
              <a:rPr lang="nl-NL" dirty="0" smtClean="0"/>
              <a:t>Lucht langzaam uit laten lopen</a:t>
            </a:r>
          </a:p>
          <a:p>
            <a:r>
              <a:rPr lang="nl-NL" dirty="0" smtClean="0"/>
              <a:t>Hoor je hartslag: aflezen = systolische druk</a:t>
            </a:r>
          </a:p>
          <a:p>
            <a:pPr>
              <a:buNone/>
            </a:pPr>
            <a:r>
              <a:rPr lang="nl-NL" dirty="0" smtClean="0"/>
              <a:t>		per hartslag 5 </a:t>
            </a:r>
            <a:r>
              <a:rPr lang="nl-NL" dirty="0" smtClean="0"/>
              <a:t>mm/Hg </a:t>
            </a:r>
            <a:r>
              <a:rPr lang="nl-NL" dirty="0" smtClean="0"/>
              <a:t>zakken</a:t>
            </a:r>
          </a:p>
          <a:p>
            <a:r>
              <a:rPr lang="nl-NL" dirty="0" smtClean="0"/>
              <a:t>Hoor je geen hartslag meer: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     aflezen </a:t>
            </a:r>
            <a:r>
              <a:rPr lang="nl-NL" dirty="0" smtClean="0"/>
              <a:t>= diastolische druk</a:t>
            </a:r>
          </a:p>
          <a:p>
            <a:r>
              <a:rPr lang="nl-NL" dirty="0" smtClean="0"/>
              <a:t>Dan vlot manchet leeglaten lopen</a:t>
            </a:r>
          </a:p>
          <a:p>
            <a:r>
              <a:rPr lang="nl-NL" dirty="0" smtClean="0"/>
              <a:t>Informeer </a:t>
            </a:r>
            <a:r>
              <a:rPr lang="nl-NL" dirty="0" err="1" smtClean="0"/>
              <a:t>zv</a:t>
            </a:r>
            <a:r>
              <a:rPr lang="nl-NL" dirty="0" smtClean="0"/>
              <a:t> over uitslag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Rapportage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dossier: observatielijst</a:t>
            </a:r>
          </a:p>
          <a:p>
            <a:r>
              <a:rPr lang="nl-NL" dirty="0" smtClean="0"/>
              <a:t>Schrijfwijze: …/….    </a:t>
            </a:r>
            <a:r>
              <a:rPr lang="nl-NL" dirty="0" smtClean="0"/>
              <a:t>Bv.120/80 mm/Hg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getallen afgerond op vijftallen; 0 of 5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Theorie:</a:t>
            </a:r>
          </a:p>
          <a:p>
            <a:r>
              <a:rPr lang="nl-NL" dirty="0" smtClean="0"/>
              <a:t>Bloeddruk observeren en rapporteren</a:t>
            </a:r>
          </a:p>
          <a:p>
            <a:r>
              <a:rPr lang="nl-NL" dirty="0" smtClean="0"/>
              <a:t>Maatregelen treffen bij afwijkende waarden</a:t>
            </a:r>
          </a:p>
          <a:p>
            <a:endParaRPr lang="nl-NL" dirty="0" smtClean="0"/>
          </a:p>
          <a:p>
            <a:pPr>
              <a:buNone/>
            </a:pPr>
            <a:r>
              <a:rPr lang="nl-NL" u="sng" dirty="0" smtClean="0"/>
              <a:t>Praktijk:</a:t>
            </a:r>
          </a:p>
          <a:p>
            <a:r>
              <a:rPr lang="nl-NL" dirty="0" smtClean="0"/>
              <a:t>Op juiste wijze bloeddruk opnemen en bewaken.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doen bij afwijkingen?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Klinisch beeld?</a:t>
            </a:r>
          </a:p>
          <a:p>
            <a:r>
              <a:rPr lang="nl-NL" dirty="0" smtClean="0"/>
              <a:t>Handeling goed uitgevoerd?</a:t>
            </a:r>
          </a:p>
          <a:p>
            <a:r>
              <a:rPr lang="nl-NL" dirty="0" smtClean="0"/>
              <a:t>Materiaal goed?</a:t>
            </a:r>
          </a:p>
          <a:p>
            <a:r>
              <a:rPr lang="nl-NL" dirty="0" smtClean="0"/>
              <a:t>Toestand van de </a:t>
            </a:r>
            <a:r>
              <a:rPr lang="nl-NL" dirty="0" err="1" smtClean="0"/>
              <a:t>zv</a:t>
            </a:r>
            <a:r>
              <a:rPr lang="nl-NL" dirty="0" smtClean="0"/>
              <a:t>?</a:t>
            </a:r>
          </a:p>
          <a:p>
            <a:r>
              <a:rPr lang="nl-NL" dirty="0" smtClean="0"/>
              <a:t>Medicatie?</a:t>
            </a:r>
          </a:p>
          <a:p>
            <a:r>
              <a:rPr lang="nl-NL" dirty="0" smtClean="0"/>
              <a:t>Collega/arts waarschuwen?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pPr marL="0" indent="0" algn="ctr">
              <a:buNone/>
            </a:pPr>
            <a:r>
              <a:rPr lang="nl-NL" sz="4400" dirty="0" smtClean="0"/>
              <a:t>Vragen </a:t>
            </a:r>
            <a:r>
              <a:rPr lang="nl-NL" sz="4400" dirty="0"/>
              <a:t>?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weet zijn eigen bloeddruk?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gemeten?</a:t>
            </a:r>
          </a:p>
          <a:p>
            <a:r>
              <a:rPr lang="nl-NL" dirty="0" smtClean="0"/>
              <a:t>Reden </a:t>
            </a:r>
            <a:r>
              <a:rPr lang="nl-NL" smtClean="0"/>
              <a:t>van meting?</a:t>
            </a:r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Wat is de bloeddruk?</a:t>
            </a:r>
          </a:p>
          <a:p>
            <a:pPr>
              <a:buNone/>
            </a:pPr>
            <a:r>
              <a:rPr lang="nl-NL" dirty="0" smtClean="0"/>
              <a:t>Druk waarmee bloed tegen bloedvat drukt.</a:t>
            </a:r>
          </a:p>
          <a:p>
            <a:pPr>
              <a:buNone/>
            </a:pPr>
            <a:r>
              <a:rPr lang="nl-NL" dirty="0" smtClean="0"/>
              <a:t>Maximale druk = bovendruk = systolische druk</a:t>
            </a:r>
          </a:p>
          <a:p>
            <a:pPr>
              <a:buNone/>
            </a:pPr>
            <a:r>
              <a:rPr lang="nl-NL" dirty="0" smtClean="0"/>
              <a:t>Minimale druk = onderdruk = diastolische druk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Bij hart het hoogst.</a:t>
            </a:r>
          </a:p>
          <a:p>
            <a:pPr>
              <a:buNone/>
            </a:pPr>
            <a:r>
              <a:rPr lang="nl-NL" dirty="0" smtClean="0"/>
              <a:t>Hoe verder van hart, hoe lager.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Riva</a:t>
            </a:r>
            <a:r>
              <a:rPr lang="nl-NL" dirty="0" smtClean="0"/>
              <a:t> </a:t>
            </a:r>
            <a:r>
              <a:rPr lang="nl-NL" dirty="0" err="1" smtClean="0"/>
              <a:t>Rocci</a:t>
            </a:r>
            <a:r>
              <a:rPr lang="nl-NL" dirty="0" smtClean="0"/>
              <a:t> = RR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Uitvinder van de bloeddruk.</a:t>
            </a:r>
          </a:p>
          <a:p>
            <a:pPr>
              <a:buNone/>
            </a:pPr>
            <a:r>
              <a:rPr lang="nl-NL" dirty="0" smtClean="0"/>
              <a:t>Met behulp van kwikkolom.</a:t>
            </a:r>
          </a:p>
          <a:p>
            <a:pPr>
              <a:buNone/>
            </a:pPr>
            <a:r>
              <a:rPr lang="nl-NL" dirty="0" smtClean="0"/>
              <a:t>Waarde uitgedrukt in “mm Hg”</a:t>
            </a:r>
            <a:endParaRPr lang="nl-NL" dirty="0"/>
          </a:p>
        </p:txBody>
      </p:sp>
      <p:pic>
        <p:nvPicPr>
          <p:cNvPr id="4" name="Afbeelding 3" descr="kwik bloeddruk me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392996"/>
            <a:ext cx="3150096" cy="2756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Voorzorg:</a:t>
            </a:r>
          </a:p>
          <a:p>
            <a:pPr>
              <a:buNone/>
            </a:pPr>
            <a:r>
              <a:rPr lang="nl-NL" dirty="0" smtClean="0"/>
              <a:t>Op de hoogte van eerdere waarden.</a:t>
            </a:r>
          </a:p>
          <a:p>
            <a:pPr>
              <a:buNone/>
            </a:pPr>
            <a:r>
              <a:rPr lang="nl-NL" dirty="0" smtClean="0"/>
              <a:t>Inschatten van de verwachtte waarden.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Routine matig: opname, operaties.</a:t>
            </a:r>
          </a:p>
          <a:p>
            <a:r>
              <a:rPr lang="nl-NL" dirty="0" smtClean="0"/>
              <a:t>Redenen:</a:t>
            </a:r>
          </a:p>
          <a:p>
            <a:pPr>
              <a:buNone/>
            </a:pPr>
            <a:r>
              <a:rPr lang="nl-NL" dirty="0" smtClean="0"/>
              <a:t>		hoge bloeddruk</a:t>
            </a:r>
          </a:p>
          <a:p>
            <a:pPr>
              <a:buNone/>
            </a:pPr>
            <a:r>
              <a:rPr lang="nl-NL" dirty="0" smtClean="0"/>
              <a:t>		bepaalde medicijnen</a:t>
            </a:r>
          </a:p>
          <a:p>
            <a:pPr>
              <a:buNone/>
            </a:pPr>
            <a:r>
              <a:rPr lang="nl-NL" dirty="0" smtClean="0"/>
              <a:t>		lage bloeddruk</a:t>
            </a:r>
          </a:p>
          <a:p>
            <a:pPr>
              <a:buNone/>
            </a:pPr>
            <a:r>
              <a:rPr lang="nl-NL" dirty="0" smtClean="0"/>
              <a:t>		bloeding</a:t>
            </a:r>
          </a:p>
          <a:p>
            <a:pPr>
              <a:buNone/>
            </a:pPr>
            <a:r>
              <a:rPr lang="nl-NL" dirty="0" smtClean="0"/>
              <a:t>		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Normaal 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120/80 mm/Hg gemiddeld</a:t>
            </a:r>
            <a:br>
              <a:rPr lang="nl-NL" dirty="0" smtClean="0"/>
            </a:br>
            <a:r>
              <a:rPr lang="nl-NL" dirty="0" smtClean="0"/>
              <a:t>of 100 + leeftijd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Alert zijn op </a:t>
            </a:r>
            <a:r>
              <a:rPr lang="nl-NL" u="sng" dirty="0" smtClean="0"/>
              <a:t>onderdruk</a:t>
            </a:r>
            <a:endParaRPr lang="nl-NL" u="sng" dirty="0" smtClean="0"/>
          </a:p>
          <a:p>
            <a:pPr>
              <a:buNone/>
            </a:pPr>
            <a:r>
              <a:rPr lang="nl-NL" dirty="0" smtClean="0"/>
              <a:t>95 – 99 mmHg: licht verhoogd</a:t>
            </a:r>
          </a:p>
          <a:p>
            <a:pPr>
              <a:buNone/>
            </a:pPr>
            <a:r>
              <a:rPr lang="nl-NL" dirty="0" smtClean="0"/>
              <a:t>100 – 104 mmHg: matig verhoogd</a:t>
            </a:r>
          </a:p>
          <a:p>
            <a:pPr>
              <a:buNone/>
            </a:pPr>
            <a:r>
              <a:rPr lang="nl-NL" dirty="0" smtClean="0"/>
              <a:t>&gt; 105 mmHg: ernstig verhoogd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Hypertensie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= Hoge </a:t>
            </a:r>
            <a:r>
              <a:rPr lang="nl-NL" dirty="0" smtClean="0"/>
              <a:t>bloeddruk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Oorzaak </a:t>
            </a:r>
            <a:r>
              <a:rPr lang="nl-NL" dirty="0" smtClean="0"/>
              <a:t>achterhalen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Persoonlijke omstandigheden hier in mee </a:t>
            </a:r>
            <a:r>
              <a:rPr lang="nl-NL" dirty="0" smtClean="0"/>
              <a:t>nemen </a:t>
            </a:r>
            <a:r>
              <a:rPr lang="nl-NL" dirty="0" smtClean="0"/>
              <a:t>Bv. stress, witte jassen </a:t>
            </a:r>
            <a:r>
              <a:rPr lang="nl-NL" dirty="0" smtClean="0"/>
              <a:t>fenomeen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Zelf </a:t>
            </a:r>
            <a:r>
              <a:rPr lang="nl-NL" dirty="0" smtClean="0"/>
              <a:t>testers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Bovendruk: </a:t>
            </a:r>
          </a:p>
          <a:p>
            <a:pPr>
              <a:buNone/>
            </a:pPr>
            <a:r>
              <a:rPr lang="nl-NL" dirty="0" smtClean="0"/>
              <a:t>RR stijgt met de </a:t>
            </a:r>
            <a:r>
              <a:rPr lang="nl-NL" dirty="0" smtClean="0"/>
              <a:t>leeftijd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Richtlijn: 100 + </a:t>
            </a:r>
            <a:r>
              <a:rPr lang="nl-NL" dirty="0" smtClean="0"/>
              <a:t>leeftijd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346</Words>
  <Application>Microsoft Office PowerPoint</Application>
  <PresentationFormat>Diavoorstelling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Bloeddruk</vt:lpstr>
      <vt:lpstr>Doel van de les:</vt:lpstr>
      <vt:lpstr>Wie weet zijn eigen bloeddruk?</vt:lpstr>
      <vt:lpstr>Bloeddruk</vt:lpstr>
      <vt:lpstr>Riva Rocci = RR</vt:lpstr>
      <vt:lpstr>Bloeddruk</vt:lpstr>
      <vt:lpstr>Observatie</vt:lpstr>
      <vt:lpstr>Normaal waarden</vt:lpstr>
      <vt:lpstr>Hypertensie </vt:lpstr>
      <vt:lpstr>Hypotensie </vt:lpstr>
      <vt:lpstr>Bloeddruk meters</vt:lpstr>
      <vt:lpstr>PowerPoint-presentatie</vt:lpstr>
      <vt:lpstr>Werking bloeddruk meting</vt:lpstr>
      <vt:lpstr>Schematische weergave</vt:lpstr>
      <vt:lpstr>Wat hoor je</vt:lpstr>
      <vt:lpstr>Uitvoeren </vt:lpstr>
      <vt:lpstr>Uitvoeren </vt:lpstr>
      <vt:lpstr>PowerPoint-presentatie</vt:lpstr>
      <vt:lpstr>Rapportage </vt:lpstr>
      <vt:lpstr>Wat doen bij afwijkingen?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Bloeddruk</dc:title>
  <dc:creator>E.H. Scheltens-Flink</dc:creator>
  <cp:lastModifiedBy>E.H. Scheltens-Flink</cp:lastModifiedBy>
  <cp:revision>18</cp:revision>
  <dcterms:modified xsi:type="dcterms:W3CDTF">2017-02-02T19:51:46Z</dcterms:modified>
</cp:coreProperties>
</file>