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/>
  </p:normalViewPr>
  <p:slideViewPr>
    <p:cSldViewPr snapToGrid="0">
      <p:cViewPr varScale="1">
        <p:scale>
          <a:sx n="66" d="100"/>
          <a:sy n="66" d="100"/>
        </p:scale>
        <p:origin x="200" y="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98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093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76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1893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28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2576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228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988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920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49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45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6E33D2-6C4D-4F47-8709-AF5DA9F650ED}" type="datetimeFigureOut">
              <a:rPr lang="nl-BE" smtClean="0"/>
              <a:pPr/>
              <a:t>10/11/16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9F4DE70-6A50-445F-922E-AD2E706AAA10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41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gif"/><Relationship Id="rId20" Type="http://schemas.openxmlformats.org/officeDocument/2006/relationships/image" Target="../media/image20.gif"/><Relationship Id="rId21" Type="http://schemas.openxmlformats.org/officeDocument/2006/relationships/image" Target="../media/image21.gif"/><Relationship Id="rId22" Type="http://schemas.openxmlformats.org/officeDocument/2006/relationships/image" Target="../media/image22.gif"/><Relationship Id="rId23" Type="http://schemas.openxmlformats.org/officeDocument/2006/relationships/image" Target="../media/image23.gif"/><Relationship Id="rId24" Type="http://schemas.openxmlformats.org/officeDocument/2006/relationships/image" Target="../media/image24.gif"/><Relationship Id="rId25" Type="http://schemas.openxmlformats.org/officeDocument/2006/relationships/image" Target="../media/image25.gif"/><Relationship Id="rId10" Type="http://schemas.openxmlformats.org/officeDocument/2006/relationships/image" Target="../media/image10.gif"/><Relationship Id="rId11" Type="http://schemas.openxmlformats.org/officeDocument/2006/relationships/image" Target="../media/image11.gif"/><Relationship Id="rId12" Type="http://schemas.openxmlformats.org/officeDocument/2006/relationships/image" Target="../media/image12.gif"/><Relationship Id="rId13" Type="http://schemas.openxmlformats.org/officeDocument/2006/relationships/image" Target="../media/image13.gif"/><Relationship Id="rId14" Type="http://schemas.openxmlformats.org/officeDocument/2006/relationships/image" Target="../media/image14.gif"/><Relationship Id="rId15" Type="http://schemas.openxmlformats.org/officeDocument/2006/relationships/image" Target="../media/image15.jpeg"/><Relationship Id="rId16" Type="http://schemas.openxmlformats.org/officeDocument/2006/relationships/image" Target="../media/image16.gif"/><Relationship Id="rId17" Type="http://schemas.openxmlformats.org/officeDocument/2006/relationships/image" Target="../media/image17.gif"/><Relationship Id="rId18" Type="http://schemas.openxmlformats.org/officeDocument/2006/relationships/image" Target="../media/image18.gif"/><Relationship Id="rId19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5" Type="http://schemas.openxmlformats.org/officeDocument/2006/relationships/image" Target="../media/image5.gif"/><Relationship Id="rId6" Type="http://schemas.openxmlformats.org/officeDocument/2006/relationships/image" Target="../media/image6.gif"/><Relationship Id="rId7" Type="http://schemas.openxmlformats.org/officeDocument/2006/relationships/image" Target="../media/image7.gif"/><Relationship Id="rId8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Karel Stevens\Desktop\W\images\person_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6564" y="-53776"/>
            <a:ext cx="1257300" cy="2333625"/>
          </a:xfrm>
          <a:prstGeom prst="rect">
            <a:avLst/>
          </a:prstGeom>
          <a:noFill/>
        </p:spPr>
      </p:pic>
      <p:pic>
        <p:nvPicPr>
          <p:cNvPr id="1027" name="Picture 3" descr="C:\Users\Karel Stevens\Desktop\W\images\person_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1113" y="-39029"/>
            <a:ext cx="1304925" cy="2333625"/>
          </a:xfrm>
          <a:prstGeom prst="rect">
            <a:avLst/>
          </a:prstGeom>
          <a:noFill/>
        </p:spPr>
      </p:pic>
      <p:pic>
        <p:nvPicPr>
          <p:cNvPr id="1028" name="Picture 4" descr="C:\Users\Karel Stevens\Desktop\W\images\person_0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4223" y="-39030"/>
            <a:ext cx="1304925" cy="2333625"/>
          </a:xfrm>
          <a:prstGeom prst="rect">
            <a:avLst/>
          </a:prstGeom>
          <a:noFill/>
        </p:spPr>
      </p:pic>
      <p:pic>
        <p:nvPicPr>
          <p:cNvPr id="1029" name="Picture 5" descr="C:\Users\Karel Stevens\Desktop\W\images\person_0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6857" y="-39029"/>
            <a:ext cx="1285875" cy="2333625"/>
          </a:xfrm>
          <a:prstGeom prst="rect">
            <a:avLst/>
          </a:prstGeom>
          <a:noFill/>
        </p:spPr>
      </p:pic>
      <p:pic>
        <p:nvPicPr>
          <p:cNvPr id="1030" name="Picture 6" descr="C:\Users\Karel Stevens\Desktop\W\images\person_0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904" y="-39028"/>
            <a:ext cx="1333500" cy="2333625"/>
          </a:xfrm>
          <a:prstGeom prst="rect">
            <a:avLst/>
          </a:prstGeom>
          <a:noFill/>
        </p:spPr>
      </p:pic>
      <p:pic>
        <p:nvPicPr>
          <p:cNvPr id="1031" name="Picture 7" descr="C:\Users\Karel Stevens\Desktop\W\images\person_0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88775" y="-39029"/>
            <a:ext cx="1323975" cy="2333625"/>
          </a:xfrm>
          <a:prstGeom prst="rect">
            <a:avLst/>
          </a:prstGeom>
          <a:noFill/>
        </p:spPr>
      </p:pic>
      <p:pic>
        <p:nvPicPr>
          <p:cNvPr id="1032" name="Picture 8" descr="C:\Users\Karel Stevens\Desktop\W\images\person_07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1424" y="-39028"/>
            <a:ext cx="1295400" cy="2333625"/>
          </a:xfrm>
          <a:prstGeom prst="rect">
            <a:avLst/>
          </a:prstGeom>
          <a:noFill/>
        </p:spPr>
      </p:pic>
      <p:pic>
        <p:nvPicPr>
          <p:cNvPr id="1033" name="Picture 9" descr="C:\Users\Karel Stevens\Desktop\W\images\person_08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863597" y="-39028"/>
            <a:ext cx="1247775" cy="2333625"/>
          </a:xfrm>
          <a:prstGeom prst="rect">
            <a:avLst/>
          </a:prstGeom>
          <a:noFill/>
        </p:spPr>
      </p:pic>
      <p:pic>
        <p:nvPicPr>
          <p:cNvPr id="1034" name="Picture 10" descr="C:\Users\Karel Stevens\Desktop\W\images\person_09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6565" y="2276468"/>
            <a:ext cx="1257300" cy="2333625"/>
          </a:xfrm>
          <a:prstGeom prst="rect">
            <a:avLst/>
          </a:prstGeom>
          <a:noFill/>
        </p:spPr>
      </p:pic>
      <p:pic>
        <p:nvPicPr>
          <p:cNvPr id="1035" name="Picture 11" descr="C:\Users\Karel Stevens\Desktop\W\images\person_10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51113" y="2276468"/>
            <a:ext cx="1304925" cy="2333625"/>
          </a:xfrm>
          <a:prstGeom prst="rect">
            <a:avLst/>
          </a:prstGeom>
          <a:noFill/>
        </p:spPr>
      </p:pic>
      <p:pic>
        <p:nvPicPr>
          <p:cNvPr id="1036" name="Picture 12" descr="C:\Users\Karel Stevens\Desktop\W\images\person_11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34223" y="2276468"/>
            <a:ext cx="1304925" cy="2333625"/>
          </a:xfrm>
          <a:prstGeom prst="rect">
            <a:avLst/>
          </a:prstGeom>
          <a:noFill/>
        </p:spPr>
      </p:pic>
      <p:pic>
        <p:nvPicPr>
          <p:cNvPr id="1037" name="Picture 13" descr="C:\Users\Karel Stevens\Desktop\W\images\person_12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12109" y="2276468"/>
            <a:ext cx="1285875" cy="2333625"/>
          </a:xfrm>
          <a:prstGeom prst="rect">
            <a:avLst/>
          </a:prstGeom>
          <a:noFill/>
        </p:spPr>
      </p:pic>
      <p:pic>
        <p:nvPicPr>
          <p:cNvPr id="1038" name="Picture 14" descr="C:\Users\Karel Stevens\Desktop\W\images\person_13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00903" y="2276469"/>
            <a:ext cx="1333500" cy="2333625"/>
          </a:xfrm>
          <a:prstGeom prst="rect">
            <a:avLst/>
          </a:prstGeom>
          <a:noFill/>
        </p:spPr>
      </p:pic>
      <p:pic>
        <p:nvPicPr>
          <p:cNvPr id="1039" name="Picture 15" descr="C:\Users\Karel Stevens\Desktop\W\images\person_14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03524" y="2276469"/>
            <a:ext cx="1323975" cy="2333625"/>
          </a:xfrm>
          <a:prstGeom prst="rect">
            <a:avLst/>
          </a:prstGeom>
          <a:noFill/>
        </p:spPr>
      </p:pic>
      <p:pic>
        <p:nvPicPr>
          <p:cNvPr id="1040" name="Picture 16" descr="C:\Users\Karel Stevens\Desktop\W\images\person_15.gi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600920" y="2276469"/>
            <a:ext cx="1295400" cy="2333625"/>
          </a:xfrm>
          <a:prstGeom prst="rect">
            <a:avLst/>
          </a:prstGeom>
          <a:noFill/>
        </p:spPr>
      </p:pic>
      <p:pic>
        <p:nvPicPr>
          <p:cNvPr id="1041" name="Picture 17" descr="C:\Users\Karel Stevens\Desktop\W\images\person_16.gi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863597" y="2276469"/>
            <a:ext cx="1247775" cy="2333625"/>
          </a:xfrm>
          <a:prstGeom prst="rect">
            <a:avLst/>
          </a:prstGeom>
          <a:noFill/>
        </p:spPr>
      </p:pic>
      <p:pic>
        <p:nvPicPr>
          <p:cNvPr id="1042" name="Picture 18" descr="C:\Users\Karel Stevens\Desktop\W\images\person_17.gif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21294" y="4600568"/>
            <a:ext cx="1257300" cy="2257425"/>
          </a:xfrm>
          <a:prstGeom prst="rect">
            <a:avLst/>
          </a:prstGeom>
          <a:noFill/>
        </p:spPr>
      </p:pic>
      <p:pic>
        <p:nvPicPr>
          <p:cNvPr id="1043" name="Picture 19" descr="C:\Users\Karel Stevens\Desktop\W\images\person_18.gif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51094" y="4600569"/>
            <a:ext cx="1304925" cy="2257425"/>
          </a:xfrm>
          <a:prstGeom prst="rect">
            <a:avLst/>
          </a:prstGeom>
          <a:noFill/>
        </p:spPr>
      </p:pic>
      <p:pic>
        <p:nvPicPr>
          <p:cNvPr id="1044" name="Picture 20" descr="C:\Users\Karel Stevens\Desktop\W\images\person_19.gif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434204" y="4615317"/>
            <a:ext cx="1304925" cy="2257425"/>
          </a:xfrm>
          <a:prstGeom prst="rect">
            <a:avLst/>
          </a:prstGeom>
          <a:noFill/>
        </p:spPr>
      </p:pic>
      <p:pic>
        <p:nvPicPr>
          <p:cNvPr id="1045" name="Picture 21" descr="C:\Users\Karel Stevens\Desktop\W\images\person_20.gif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726839" y="4615317"/>
            <a:ext cx="1285875" cy="2257425"/>
          </a:xfrm>
          <a:prstGeom prst="rect">
            <a:avLst/>
          </a:prstGeom>
          <a:noFill/>
        </p:spPr>
      </p:pic>
      <p:pic>
        <p:nvPicPr>
          <p:cNvPr id="1046" name="Picture 22" descr="C:\Users\Karel Stevens\Desktop\W\images\person_21.gif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5999963" y="4622691"/>
            <a:ext cx="1333500" cy="2257425"/>
          </a:xfrm>
          <a:prstGeom prst="rect">
            <a:avLst/>
          </a:prstGeom>
          <a:noFill/>
        </p:spPr>
      </p:pic>
      <p:pic>
        <p:nvPicPr>
          <p:cNvPr id="1047" name="Picture 23" descr="C:\Users\Karel Stevens\Desktop\W\images\person_22.gif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319175" y="4622692"/>
            <a:ext cx="1323975" cy="2257425"/>
          </a:xfrm>
          <a:prstGeom prst="rect">
            <a:avLst/>
          </a:prstGeom>
          <a:noFill/>
        </p:spPr>
      </p:pic>
      <p:pic>
        <p:nvPicPr>
          <p:cNvPr id="1048" name="Picture 24" descr="C:\Users\Karel Stevens\Desktop\W\images\person_23.gif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8605050" y="4622691"/>
            <a:ext cx="1295400" cy="2257425"/>
          </a:xfrm>
          <a:prstGeom prst="rect">
            <a:avLst/>
          </a:prstGeom>
          <a:noFill/>
        </p:spPr>
      </p:pic>
      <p:pic>
        <p:nvPicPr>
          <p:cNvPr id="1049" name="Picture 25" descr="C:\Users\Karel Stevens\Desktop\W\images\person_24.gif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9843300" y="4622691"/>
            <a:ext cx="1247775" cy="2257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584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0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0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9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</TotalTime>
  <Words>0</Words>
  <Application>Microsoft Macintosh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me.</dc:title>
  <dc:creator>Eigenaar</dc:creator>
  <cp:lastModifiedBy>Microsoft Office-gebruiker</cp:lastModifiedBy>
  <cp:revision>7</cp:revision>
  <dcterms:created xsi:type="dcterms:W3CDTF">2016-11-09T19:22:02Z</dcterms:created>
  <dcterms:modified xsi:type="dcterms:W3CDTF">2016-11-10T08:12:30Z</dcterms:modified>
</cp:coreProperties>
</file>