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8" r:id="rId12"/>
    <p:sldId id="269" r:id="rId13"/>
    <p:sldId id="270" r:id="rId14"/>
    <p:sldId id="271" r:id="rId15"/>
    <p:sldId id="267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89" r:id="rId32"/>
    <p:sldId id="290" r:id="rId33"/>
    <p:sldId id="291" r:id="rId34"/>
    <p:sldId id="292" r:id="rId35"/>
    <p:sldId id="293" r:id="rId36"/>
    <p:sldId id="287" r:id="rId37"/>
    <p:sldId id="294" r:id="rId38"/>
    <p:sldId id="295" r:id="rId39"/>
    <p:sldId id="296" r:id="rId40"/>
    <p:sldId id="297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2/1/2017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Seksualiteit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2036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Liefde is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7356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Relaties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Verliefdheid</a:t>
            </a:r>
          </a:p>
          <a:p>
            <a:endParaRPr lang="nl-NL" dirty="0"/>
          </a:p>
          <a:p>
            <a:r>
              <a:rPr lang="nl-NL" dirty="0" smtClean="0"/>
              <a:t>Vriendschap</a:t>
            </a:r>
          </a:p>
          <a:p>
            <a:endParaRPr lang="nl-NL" dirty="0"/>
          </a:p>
          <a:p>
            <a:r>
              <a:rPr lang="nl-NL" dirty="0" smtClean="0"/>
              <a:t>Houden van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82" y="3810487"/>
            <a:ext cx="3574211" cy="268065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52" y="1992702"/>
            <a:ext cx="3105816" cy="363557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82" y="1164567"/>
            <a:ext cx="3593640" cy="224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12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Verliefd </a:t>
            </a:r>
            <a:r>
              <a:rPr lang="nl-NL" dirty="0"/>
              <a:t>zijn is goede maatjes zijn.</a:t>
            </a:r>
          </a:p>
          <a:p>
            <a:r>
              <a:rPr lang="nl-NL" dirty="0" smtClean="0"/>
              <a:t>Vriendschap </a:t>
            </a:r>
            <a:r>
              <a:rPr lang="nl-NL" dirty="0"/>
              <a:t>is elkaar aardig vinden.</a:t>
            </a:r>
          </a:p>
          <a:p>
            <a:r>
              <a:rPr lang="nl-NL" dirty="0" smtClean="0"/>
              <a:t>Verliefd </a:t>
            </a:r>
            <a:r>
              <a:rPr lang="nl-NL" dirty="0"/>
              <a:t>zijn is elkaar te gek vinden.</a:t>
            </a:r>
          </a:p>
          <a:p>
            <a:r>
              <a:rPr lang="nl-NL" dirty="0" smtClean="0"/>
              <a:t>Verliefd </a:t>
            </a:r>
            <a:r>
              <a:rPr lang="nl-NL" dirty="0"/>
              <a:t>zijn is vlinder in je </a:t>
            </a:r>
            <a:r>
              <a:rPr lang="nl-NL" dirty="0" smtClean="0"/>
              <a:t>buik.</a:t>
            </a:r>
          </a:p>
          <a:p>
            <a:r>
              <a:rPr lang="nl-NL" dirty="0" smtClean="0"/>
              <a:t>Vriendschap </a:t>
            </a:r>
            <a:r>
              <a:rPr lang="nl-NL" dirty="0"/>
              <a:t>is goede maatjes zijn.</a:t>
            </a:r>
          </a:p>
          <a:p>
            <a:r>
              <a:rPr lang="nl-NL" dirty="0" smtClean="0"/>
              <a:t>Houden </a:t>
            </a:r>
            <a:r>
              <a:rPr lang="nl-NL" dirty="0"/>
              <a:t>van is met elkaar naar bed gaan.</a:t>
            </a:r>
          </a:p>
          <a:p>
            <a:r>
              <a:rPr lang="nl-NL" dirty="0" smtClean="0"/>
              <a:t>Vriendschap </a:t>
            </a:r>
            <a:r>
              <a:rPr lang="nl-NL" dirty="0"/>
              <a:t>is veel voor elkaar over hebben.</a:t>
            </a:r>
          </a:p>
          <a:p>
            <a:r>
              <a:rPr lang="nl-NL" dirty="0" smtClean="0"/>
              <a:t>Houden </a:t>
            </a:r>
            <a:r>
              <a:rPr lang="nl-NL" dirty="0"/>
              <a:t>van is elkaar aardig vinden.</a:t>
            </a:r>
          </a:p>
          <a:p>
            <a:r>
              <a:rPr lang="nl-NL" dirty="0" smtClean="0"/>
              <a:t>Houden </a:t>
            </a:r>
            <a:r>
              <a:rPr lang="nl-NL" dirty="0"/>
              <a:t>van is niet zonder elkaar kunnen.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0764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Hetero / homo / bi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218" y="2619630"/>
            <a:ext cx="3373947" cy="3373947"/>
          </a:xfrm>
        </p:spPr>
      </p:pic>
    </p:spTree>
    <p:extLst>
      <p:ext uri="{BB962C8B-B14F-4D97-AF65-F5344CB8AC3E}">
        <p14:creationId xmlns:p14="http://schemas.microsoft.com/office/powerpoint/2010/main" val="1023094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Seksualiteit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nl-NL" dirty="0"/>
              <a:t>Hoe worden de voortplantingscellen van de man genoemd</a:t>
            </a:r>
            <a:r>
              <a:rPr lang="nl-NL" dirty="0" smtClean="0"/>
              <a:t>? </a:t>
            </a:r>
          </a:p>
          <a:p>
            <a:pPr lvl="0"/>
            <a:r>
              <a:rPr lang="nl-NL" dirty="0" smtClean="0"/>
              <a:t>Waaruit </a:t>
            </a:r>
            <a:r>
              <a:rPr lang="nl-NL" dirty="0"/>
              <a:t>bestaat sperma</a:t>
            </a:r>
            <a:r>
              <a:rPr lang="nl-NL" dirty="0" smtClean="0"/>
              <a:t>?</a:t>
            </a:r>
          </a:p>
          <a:p>
            <a:r>
              <a:rPr lang="nl-NL" dirty="0" smtClean="0"/>
              <a:t>Wat is een besnijdenis? </a:t>
            </a:r>
            <a:endParaRPr lang="nl-NL" dirty="0"/>
          </a:p>
          <a:p>
            <a:pPr lvl="0"/>
            <a:r>
              <a:rPr lang="nl-NL" dirty="0"/>
              <a:t>Kan een jongen klaarkomen en plassen tegelijkertijd</a:t>
            </a:r>
            <a:r>
              <a:rPr lang="nl-NL" dirty="0" smtClean="0"/>
              <a:t>?</a:t>
            </a:r>
            <a:endParaRPr lang="nl-NL" dirty="0"/>
          </a:p>
          <a:p>
            <a:pPr lvl="0"/>
            <a:r>
              <a:rPr lang="nl-NL" dirty="0"/>
              <a:t>Is een jongen altijd seksueel opgewonden als hij een erectie </a:t>
            </a:r>
            <a:r>
              <a:rPr lang="nl-NL" dirty="0" smtClean="0"/>
              <a:t>krijgt?</a:t>
            </a:r>
          </a:p>
          <a:p>
            <a:pPr lvl="0"/>
            <a:r>
              <a:rPr lang="nl-NL" dirty="0" smtClean="0"/>
              <a:t>Wat </a:t>
            </a:r>
            <a:r>
              <a:rPr lang="nl-NL" dirty="0"/>
              <a:t>is een ander woord voor ovulatie</a:t>
            </a:r>
            <a:r>
              <a:rPr lang="nl-NL" dirty="0" smtClean="0"/>
              <a:t>?</a:t>
            </a:r>
            <a:endParaRPr lang="nl-NL" dirty="0"/>
          </a:p>
          <a:p>
            <a:pPr lvl="0"/>
            <a:r>
              <a:rPr lang="nl-NL" dirty="0"/>
              <a:t>Hoe lang duurt een menstruatiecyclus</a:t>
            </a:r>
            <a:r>
              <a:rPr lang="nl-NL" dirty="0" smtClean="0"/>
              <a:t>?</a:t>
            </a:r>
            <a:endParaRPr lang="nl-NL" dirty="0"/>
          </a:p>
          <a:p>
            <a:pPr lvl="0"/>
            <a:r>
              <a:rPr lang="nl-NL" dirty="0"/>
              <a:t>In welk orgaan groeit het embryo? </a:t>
            </a:r>
          </a:p>
          <a:p>
            <a:pPr lvl="0"/>
            <a:r>
              <a:rPr lang="nl-NL" dirty="0"/>
              <a:t>Hoe kunnen meisjes een orgasme krijgen? </a:t>
            </a:r>
          </a:p>
          <a:p>
            <a:pPr lvl="0"/>
            <a:r>
              <a:rPr lang="nl-NL" dirty="0"/>
              <a:t>Wat is masturberen?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908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Man of vrouw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6529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vrouwelijk geslachtsorgaan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45" y="1759790"/>
            <a:ext cx="9704441" cy="474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485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vagina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47" y="1691322"/>
            <a:ext cx="5660923" cy="496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320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weg van de eicel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01" y="1783393"/>
            <a:ext cx="3731071" cy="209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672" y="1691321"/>
            <a:ext cx="2580762" cy="218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434" y="1691321"/>
            <a:ext cx="4406560" cy="218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673" y="4256358"/>
            <a:ext cx="3745939" cy="183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197" y="3875748"/>
            <a:ext cx="4338490" cy="215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829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weg van de eicel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72" y="1691322"/>
            <a:ext cx="9027094" cy="470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131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Inhoudsopgave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Levensfasen</a:t>
            </a:r>
          </a:p>
          <a:p>
            <a:r>
              <a:rPr lang="nl-NL" dirty="0" smtClean="0"/>
              <a:t>Liefde is ….</a:t>
            </a:r>
          </a:p>
          <a:p>
            <a:r>
              <a:rPr lang="nl-NL" dirty="0" smtClean="0"/>
              <a:t>Man of vrouw</a:t>
            </a:r>
          </a:p>
          <a:p>
            <a:r>
              <a:rPr lang="nl-NL" smtClean="0"/>
              <a:t>Menstruatie</a:t>
            </a:r>
            <a:endParaRPr lang="nl-NL" dirty="0" smtClean="0"/>
          </a:p>
          <a:p>
            <a:r>
              <a:rPr lang="nl-NL" dirty="0" smtClean="0"/>
              <a:t>Bevruchting en zwangerschap</a:t>
            </a:r>
          </a:p>
          <a:p>
            <a:r>
              <a:rPr lang="nl-NL" dirty="0" smtClean="0"/>
              <a:t>Veilig vrijen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3200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</a:t>
            </a:r>
            <a:r>
              <a:rPr lang="nl-NL" dirty="0" err="1" smtClean="0"/>
              <a:t>mestruatiecyclus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46" y="1691322"/>
            <a:ext cx="10562218" cy="404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75" y="6219645"/>
            <a:ext cx="9245375" cy="39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392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mannelijk geslachtsorgaan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67" y="1759788"/>
            <a:ext cx="10749717" cy="481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037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weg van de zaadcellen</a:t>
            </a:r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6" y="1777042"/>
            <a:ext cx="10499154" cy="469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185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Erectie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66" y="1926344"/>
            <a:ext cx="7257550" cy="199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21" y="4314794"/>
            <a:ext cx="7535891" cy="199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805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Vrijen 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534" y="1691322"/>
            <a:ext cx="3809700" cy="48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688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Menstruatie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7877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Eisprong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611" y="806550"/>
            <a:ext cx="1762873" cy="5423189"/>
          </a:xfrm>
        </p:spPr>
      </p:pic>
    </p:spTree>
    <p:extLst>
      <p:ext uri="{BB962C8B-B14F-4D97-AF65-F5344CB8AC3E}">
        <p14:creationId xmlns:p14="http://schemas.microsoft.com/office/powerpoint/2010/main" val="3581754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Gevolg bij bevruchting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481" y="2373700"/>
            <a:ext cx="3783133" cy="378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36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Gevolg bij geen bevruchting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63" y="2093976"/>
            <a:ext cx="8980370" cy="384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73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Bevruchting en zwangerschap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8974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Levensfasen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451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bevruchting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Menstruatie</a:t>
            </a:r>
          </a:p>
          <a:p>
            <a:r>
              <a:rPr lang="nl-NL" dirty="0" smtClean="0"/>
              <a:t>Onvruchtbaar</a:t>
            </a:r>
          </a:p>
          <a:p>
            <a:r>
              <a:rPr lang="nl-NL" dirty="0" smtClean="0"/>
              <a:t>Vruchtbaar</a:t>
            </a:r>
          </a:p>
          <a:p>
            <a:r>
              <a:rPr lang="nl-NL" dirty="0" err="1" smtClean="0"/>
              <a:t>Monopauze</a:t>
            </a:r>
            <a:endParaRPr lang="nl-NL" dirty="0" smtClean="0"/>
          </a:p>
          <a:p>
            <a:r>
              <a:rPr lang="nl-NL" dirty="0" smtClean="0"/>
              <a:t>Zygote</a:t>
            </a: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66" y="501791"/>
            <a:ext cx="5299592" cy="567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58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Innesteling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Hormoon HCG</a:t>
            </a:r>
          </a:p>
          <a:p>
            <a:r>
              <a:rPr lang="nl-NL" dirty="0" smtClean="0"/>
              <a:t>Zwangerschapstest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526" y="1289304"/>
            <a:ext cx="573405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60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tweelingen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" t="-40781" r="404" b="40781"/>
          <a:stretch/>
        </p:blipFill>
        <p:spPr>
          <a:xfrm>
            <a:off x="4727448" y="2266052"/>
            <a:ext cx="6400800" cy="325755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Eeneiige tweeling </a:t>
            </a:r>
          </a:p>
          <a:p>
            <a:r>
              <a:rPr lang="nl-NL" dirty="0" smtClean="0"/>
              <a:t>Twee-eiige tweeling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9965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Zwanger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86" y="2093976"/>
            <a:ext cx="7149352" cy="4051300"/>
          </a:xfrm>
        </p:spPr>
      </p:pic>
    </p:spTree>
    <p:extLst>
      <p:ext uri="{BB962C8B-B14F-4D97-AF65-F5344CB8AC3E}">
        <p14:creationId xmlns:p14="http://schemas.microsoft.com/office/powerpoint/2010/main" val="6775181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Bevalling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30"/>
          <a:stretch/>
        </p:blipFill>
        <p:spPr>
          <a:xfrm>
            <a:off x="1985333" y="2562045"/>
            <a:ext cx="8588882" cy="21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10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Prenatale diagnostiek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Echoscopie</a:t>
            </a:r>
          </a:p>
          <a:p>
            <a:r>
              <a:rPr lang="nl-NL" dirty="0" smtClean="0"/>
              <a:t>Vlokkentest</a:t>
            </a:r>
          </a:p>
          <a:p>
            <a:r>
              <a:rPr lang="nl-NL" dirty="0" smtClean="0"/>
              <a:t>Vruchtwaterpunctie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82" y="4208270"/>
            <a:ext cx="2733675" cy="166687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/>
          <a:srcRect t="22201"/>
          <a:stretch/>
        </p:blipFill>
        <p:spPr>
          <a:xfrm>
            <a:off x="5454851" y="2262695"/>
            <a:ext cx="4301623" cy="321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05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Veilig vrijen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28047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Onveilige anticonceptie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periodieke </a:t>
            </a:r>
            <a:r>
              <a:rPr lang="nl-NL" b="1" dirty="0" smtClean="0"/>
              <a:t>onthouding</a:t>
            </a:r>
          </a:p>
          <a:p>
            <a:r>
              <a:rPr lang="nl-NL" b="1" dirty="0"/>
              <a:t>coïtus interruptus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83997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anticonceptie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9848" y="2121408"/>
            <a:ext cx="5020401" cy="4050792"/>
          </a:xfrm>
        </p:spPr>
        <p:txBody>
          <a:bodyPr>
            <a:normAutofit/>
          </a:bodyPr>
          <a:lstStyle/>
          <a:p>
            <a:r>
              <a:rPr lang="nl-NL" b="1" dirty="0" smtClean="0"/>
              <a:t>Voorbehoedsmiddelen</a:t>
            </a:r>
          </a:p>
          <a:p>
            <a:endParaRPr lang="nl-NL" b="1" dirty="0" smtClean="0"/>
          </a:p>
          <a:p>
            <a:r>
              <a:rPr lang="nl-NL" b="1" dirty="0" smtClean="0"/>
              <a:t>Met hormonen</a:t>
            </a:r>
            <a:endParaRPr lang="nl-NL" b="1" dirty="0"/>
          </a:p>
          <a:p>
            <a:r>
              <a:rPr lang="nl-NL" b="1" dirty="0" smtClean="0"/>
              <a:t>Pil</a:t>
            </a:r>
          </a:p>
          <a:p>
            <a:r>
              <a:rPr lang="nl-NL" b="1" dirty="0" smtClean="0"/>
              <a:t>Prikpil</a:t>
            </a:r>
          </a:p>
          <a:p>
            <a:r>
              <a:rPr lang="nl-NL" b="1" dirty="0"/>
              <a:t>Anticonceptie </a:t>
            </a:r>
            <a:r>
              <a:rPr lang="nl-NL" b="1" dirty="0" smtClean="0"/>
              <a:t>pleister</a:t>
            </a:r>
            <a:endParaRPr lang="nl-NL" dirty="0"/>
          </a:p>
          <a:p>
            <a:r>
              <a:rPr lang="nl-NL" b="1" dirty="0" err="1" smtClean="0"/>
              <a:t>Inplanon</a:t>
            </a:r>
            <a:r>
              <a:rPr lang="nl-NL" b="1" dirty="0" smtClean="0"/>
              <a:t> </a:t>
            </a:r>
          </a:p>
          <a:p>
            <a:pPr marL="0" indent="0">
              <a:buNone/>
            </a:pPr>
            <a:endParaRPr lang="nl-NL" b="1" dirty="0" smtClean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090249" y="2093976"/>
            <a:ext cx="5020401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r>
              <a:rPr lang="nl-NL" b="1" dirty="0" smtClean="0"/>
              <a:t>Zonder hormonen</a:t>
            </a:r>
          </a:p>
          <a:p>
            <a:r>
              <a:rPr lang="nl-NL" b="1" dirty="0" smtClean="0"/>
              <a:t>Condoom</a:t>
            </a:r>
          </a:p>
          <a:p>
            <a:r>
              <a:rPr lang="nl-NL" b="1" dirty="0" smtClean="0"/>
              <a:t>Vrouwencondoom</a:t>
            </a:r>
          </a:p>
          <a:p>
            <a:r>
              <a:rPr lang="nl-NL" b="1" dirty="0" smtClean="0"/>
              <a:t>Spiraaltje</a:t>
            </a:r>
          </a:p>
          <a:p>
            <a:r>
              <a:rPr lang="nl-NL" b="1" dirty="0" err="1" smtClean="0"/>
              <a:t>Nuvaring</a:t>
            </a:r>
            <a:r>
              <a:rPr lang="nl-NL" b="1" dirty="0" smtClean="0"/>
              <a:t> </a:t>
            </a:r>
          </a:p>
          <a:p>
            <a:r>
              <a:rPr lang="nl-NL" b="1" dirty="0"/>
              <a:t>P</a:t>
            </a:r>
            <a:r>
              <a:rPr lang="nl-NL" b="1" dirty="0" smtClean="0"/>
              <a:t>essarium </a:t>
            </a:r>
          </a:p>
          <a:p>
            <a:endParaRPr lang="nl-NL" b="1" dirty="0" smtClean="0"/>
          </a:p>
          <a:p>
            <a:pPr marL="0" indent="0">
              <a:buFont typeface="Wingdings" pitchFamily="2" charset="2"/>
              <a:buNone/>
            </a:pPr>
            <a:endParaRPr lang="nl-NL" b="1" dirty="0" smtClean="0"/>
          </a:p>
        </p:txBody>
      </p:sp>
    </p:spTree>
    <p:extLst>
      <p:ext uri="{BB962C8B-B14F-4D97-AF65-F5344CB8AC3E}">
        <p14:creationId xmlns:p14="http://schemas.microsoft.com/office/powerpoint/2010/main" val="26520238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Achter af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Morning-afterpil</a:t>
            </a:r>
          </a:p>
          <a:p>
            <a:r>
              <a:rPr lang="nl-NL" b="1" dirty="0" smtClean="0"/>
              <a:t>Overtijdsbehandeling</a:t>
            </a:r>
          </a:p>
          <a:p>
            <a:r>
              <a:rPr lang="nl-NL" b="1" dirty="0" smtClean="0"/>
              <a:t>abortus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535785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Levenscyclus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948" y="1691322"/>
            <a:ext cx="8173078" cy="50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3163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Nooit meer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Steriliseren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78" y="2631057"/>
            <a:ext cx="9128903" cy="379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Levensfases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Baby (0-1,5 jaar)</a:t>
            </a:r>
          </a:p>
          <a:p>
            <a:r>
              <a:rPr lang="nl-NL" dirty="0" smtClean="0"/>
              <a:t>Peuter (1,5-4 jaar)</a:t>
            </a:r>
          </a:p>
          <a:p>
            <a:r>
              <a:rPr lang="nl-NL" dirty="0" smtClean="0"/>
              <a:t>Kleuter (4-6 jaar)</a:t>
            </a:r>
          </a:p>
          <a:p>
            <a:r>
              <a:rPr lang="nl-NL" dirty="0" smtClean="0"/>
              <a:t>Schoolkind (6-12 jaar)</a:t>
            </a:r>
          </a:p>
          <a:p>
            <a:r>
              <a:rPr lang="nl-NL" dirty="0" smtClean="0"/>
              <a:t>Puber (12-16 jaar)</a:t>
            </a:r>
          </a:p>
          <a:p>
            <a:r>
              <a:rPr lang="nl-NL" dirty="0" smtClean="0"/>
              <a:t>Adolescent (16-21 jaar)</a:t>
            </a:r>
          </a:p>
          <a:p>
            <a:r>
              <a:rPr lang="nl-NL" dirty="0" smtClean="0"/>
              <a:t>Volwassene (21-65 jaar)</a:t>
            </a:r>
          </a:p>
          <a:p>
            <a:r>
              <a:rPr lang="nl-NL" dirty="0" smtClean="0"/>
              <a:t>Bejaarde (boven de 65 jaar)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27" y="716577"/>
            <a:ext cx="4840623" cy="54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81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907" y="3520121"/>
            <a:ext cx="5773605" cy="314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Primaire geslachtskenmerken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97" y="1691322"/>
            <a:ext cx="5423104" cy="314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818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Secundaire geslachtskenmerken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97" y="1693222"/>
            <a:ext cx="3761609" cy="469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92" y="1584726"/>
            <a:ext cx="3981739" cy="480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372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Lichaamslengte - groeisnelheid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22" y="2081049"/>
            <a:ext cx="9897981" cy="400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272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Acné</a:t>
            </a:r>
            <a:endParaRPr lang="nl-NL" dirty="0"/>
          </a:p>
        </p:txBody>
      </p:sp>
      <p:pic>
        <p:nvPicPr>
          <p:cNvPr id="1121" name="Picture 97" descr="http://www.huidinfo.nl/acne-puberte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640" y="1578031"/>
            <a:ext cx="7763474" cy="493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9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Type hout</Template>
  <TotalTime>45</TotalTime>
  <Words>304</Words>
  <Application>Microsoft Office PowerPoint</Application>
  <PresentationFormat>Breedbeeld</PresentationFormat>
  <Paragraphs>113</Paragraphs>
  <Slides>40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4" baseType="lpstr">
      <vt:lpstr>Rockwell</vt:lpstr>
      <vt:lpstr>Rockwell Condensed</vt:lpstr>
      <vt:lpstr>Wingdings</vt:lpstr>
      <vt:lpstr>Houttype</vt:lpstr>
      <vt:lpstr>Seksualiteit</vt:lpstr>
      <vt:lpstr>Inhoudsopgave</vt:lpstr>
      <vt:lpstr>Levensfasen</vt:lpstr>
      <vt:lpstr>Levenscyclus</vt:lpstr>
      <vt:lpstr>Levensfases</vt:lpstr>
      <vt:lpstr>Primaire geslachtskenmerken</vt:lpstr>
      <vt:lpstr>Secundaire geslachtskenmerken</vt:lpstr>
      <vt:lpstr>Lichaamslengte - groeisnelheid</vt:lpstr>
      <vt:lpstr>Acné</vt:lpstr>
      <vt:lpstr>Liefde is</vt:lpstr>
      <vt:lpstr>Relaties</vt:lpstr>
      <vt:lpstr>Stellingen</vt:lpstr>
      <vt:lpstr>Hetero / homo / bi</vt:lpstr>
      <vt:lpstr>Seksualiteit</vt:lpstr>
      <vt:lpstr>Man of vrouw</vt:lpstr>
      <vt:lpstr>Het vrouwelijk geslachtsorgaan</vt:lpstr>
      <vt:lpstr>De vagina</vt:lpstr>
      <vt:lpstr>De weg van de eicel</vt:lpstr>
      <vt:lpstr>De weg van de eicel</vt:lpstr>
      <vt:lpstr>De mestruatiecyclus</vt:lpstr>
      <vt:lpstr>Het mannelijk geslachtsorgaan</vt:lpstr>
      <vt:lpstr>De weg van de zaadcellen</vt:lpstr>
      <vt:lpstr>Erectie</vt:lpstr>
      <vt:lpstr>Vrijen </vt:lpstr>
      <vt:lpstr>Menstruatie</vt:lpstr>
      <vt:lpstr>Eisprong</vt:lpstr>
      <vt:lpstr>Gevolg bij bevruchting</vt:lpstr>
      <vt:lpstr>Gevolg bij geen bevruchting</vt:lpstr>
      <vt:lpstr>Bevruchting en zwangerschap</vt:lpstr>
      <vt:lpstr>bevruchting</vt:lpstr>
      <vt:lpstr>Innesteling</vt:lpstr>
      <vt:lpstr>tweelingen</vt:lpstr>
      <vt:lpstr>Zwanger</vt:lpstr>
      <vt:lpstr>Bevalling</vt:lpstr>
      <vt:lpstr>Prenatale diagnostiek</vt:lpstr>
      <vt:lpstr>Veilig vrijen</vt:lpstr>
      <vt:lpstr>Onveilige anticonceptie</vt:lpstr>
      <vt:lpstr>anticonceptie</vt:lpstr>
      <vt:lpstr>Achter af</vt:lpstr>
      <vt:lpstr>Nooit meer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Seksualiteit</dc:title>
  <dc:creator>maarten Drift</dc:creator>
  <cp:lastModifiedBy>maarten Drift</cp:lastModifiedBy>
  <cp:revision>6</cp:revision>
  <dcterms:created xsi:type="dcterms:W3CDTF">2017-01-11T11:27:10Z</dcterms:created>
  <dcterms:modified xsi:type="dcterms:W3CDTF">2017-02-01T11:36:44Z</dcterms:modified>
</cp:coreProperties>
</file>