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5030A50-ABC9-4922-AA22-793ABEAD7078}" type="datetimeFigureOut">
              <a:rPr lang="nl-NL" smtClean="0"/>
              <a:t>30-1-2017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BA6914E-A966-46DD-A2C2-79F706065AE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BYavHFusc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44008" y="3248109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Train </a:t>
            </a:r>
            <a:r>
              <a:rPr lang="nl-NL" sz="3600" dirty="0" err="1" smtClean="0"/>
              <a:t>your</a:t>
            </a:r>
            <a:r>
              <a:rPr lang="nl-NL" sz="3600" dirty="0" smtClean="0"/>
              <a:t> </a:t>
            </a:r>
            <a:r>
              <a:rPr lang="nl-NL" sz="3600" dirty="0" err="1" smtClean="0"/>
              <a:t>brain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3012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4509120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www.youtube.com/watch?v=OBYavHFuscE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 descr="Schermopnam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96752"/>
            <a:ext cx="4283968" cy="264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134076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1. </a:t>
            </a:r>
            <a:r>
              <a:rPr lang="nl-NL" b="1" dirty="0"/>
              <a:t>Zintuigelijke indrukken</a:t>
            </a:r>
            <a:r>
              <a:rPr lang="nl-NL" dirty="0"/>
              <a:t> worden even vastgehouden, maximaal circa 1 seconde, waarin de prikkel in verband gebracht kan worden met eerdere en latere informatie</a:t>
            </a:r>
            <a:r>
              <a:rPr lang="nl-NL" dirty="0" smtClean="0"/>
              <a:t>.</a:t>
            </a:r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99592" y="2541097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2. Het </a:t>
            </a:r>
            <a:r>
              <a:rPr lang="nl-NL" b="1" dirty="0" err="1"/>
              <a:t>korte-termijngeheugen</a:t>
            </a:r>
            <a:r>
              <a:rPr lang="nl-NL" dirty="0"/>
              <a:t> of </a:t>
            </a:r>
            <a:r>
              <a:rPr lang="nl-NL" b="1" dirty="0"/>
              <a:t>werkgeheugen</a:t>
            </a:r>
            <a:r>
              <a:rPr lang="nl-NL" dirty="0"/>
              <a:t> houdt informatie iets langer vast, een halve minuut of langer als we herhalen of bewust proberen het te onthouden. </a:t>
            </a:r>
            <a:endParaRPr lang="nl-NL" dirty="0" smtClean="0"/>
          </a:p>
          <a:p>
            <a:r>
              <a:rPr lang="nl-NL" dirty="0" smtClean="0"/>
              <a:t>Ook </a:t>
            </a:r>
            <a:r>
              <a:rPr lang="nl-NL" dirty="0"/>
              <a:t>dit systeem speelt een belangrijke rol bij spreken, luisteren, lezen. </a:t>
            </a:r>
            <a:br>
              <a:rPr lang="nl-NL" dirty="0"/>
            </a:b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99592" y="4572422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3. Het </a:t>
            </a:r>
            <a:r>
              <a:rPr lang="nl-NL" b="1" dirty="0" err="1"/>
              <a:t>lange-termijngeheugen</a:t>
            </a:r>
            <a:r>
              <a:rPr lang="nl-NL" dirty="0"/>
              <a:t> kan informatie vasthouden van minuten tot levenslang.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899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980728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</a:t>
            </a:r>
            <a:r>
              <a:rPr lang="nl-NL" dirty="0" err="1"/>
              <a:t>korte-termijngeheugen</a:t>
            </a:r>
            <a:r>
              <a:rPr lang="nl-NL" dirty="0"/>
              <a:t> kan niet meer dan 7 </a:t>
            </a:r>
            <a:endParaRPr lang="nl-NL" dirty="0" smtClean="0"/>
          </a:p>
          <a:p>
            <a:r>
              <a:rPr lang="nl-NL" dirty="0" smtClean="0"/>
              <a:t>(</a:t>
            </a:r>
            <a:r>
              <a:rPr lang="nl-NL" dirty="0"/>
              <a:t>plus of min 2) ‘brokken' </a:t>
            </a:r>
            <a:r>
              <a:rPr lang="nl-NL" dirty="0" smtClean="0"/>
              <a:t>vasthouden.</a:t>
            </a:r>
          </a:p>
          <a:p>
            <a:r>
              <a:rPr lang="nl-NL" dirty="0" smtClean="0"/>
              <a:t> </a:t>
            </a:r>
            <a:r>
              <a:rPr lang="nl-NL" dirty="0"/>
              <a:t>(dat aantal is bij mensen niet groter dan bij dieren, trouwens).</a:t>
            </a:r>
            <a:br>
              <a:rPr lang="nl-NL" dirty="0"/>
            </a:br>
            <a:endParaRPr lang="nl-NL" dirty="0"/>
          </a:p>
          <a:p>
            <a:r>
              <a:rPr lang="nl-NL" dirty="0" smtClean="0"/>
              <a:t>Je </a:t>
            </a:r>
            <a:r>
              <a:rPr lang="nl-NL" dirty="0"/>
              <a:t>kunt dit zelf vast stellen door de volgende oefeningen te doen</a:t>
            </a:r>
          </a:p>
        </p:txBody>
      </p:sp>
      <p:pic>
        <p:nvPicPr>
          <p:cNvPr id="4" name="Afbeelding 3" descr="http://www.10voorbiologie.nl/afbfczw/thema's/fig%20v%20wb3%204_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0928"/>
            <a:ext cx="3850808" cy="35408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81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126876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 projecteert </a:t>
            </a:r>
            <a:r>
              <a:rPr lang="nl-NL" dirty="0"/>
              <a:t>de woorden op een scherm (beamer, overhead) zodat de hele klas </a:t>
            </a:r>
            <a:r>
              <a:rPr lang="nl-NL" dirty="0" smtClean="0"/>
              <a:t>zijn geheugen kan testen.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217464" y="246153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Pak een pen en neem papier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187624" y="2996952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Test 1: </a:t>
            </a:r>
          </a:p>
          <a:p>
            <a:r>
              <a:rPr lang="nl-NL" dirty="0" smtClean="0"/>
              <a:t>Je ziet zo meteen een reeks getallen.</a:t>
            </a:r>
          </a:p>
          <a:p>
            <a:r>
              <a:rPr lang="nl-NL" dirty="0" smtClean="0"/>
              <a:t>Je krijgt even de tijd om ze te lezen.</a:t>
            </a:r>
          </a:p>
          <a:p>
            <a:r>
              <a:rPr lang="nl-NL" dirty="0" smtClean="0"/>
              <a:t>Dan verdwijnen de getallen en moet je deze op papier opschrijven. </a:t>
            </a:r>
            <a:r>
              <a:rPr lang="nl-NL" b="1" dirty="0" smtClean="0"/>
              <a:t>Let op: Het gaat niet om de volgorde!!</a:t>
            </a:r>
            <a:endParaRPr lang="nl-NL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1187624" y="443711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Test 2:</a:t>
            </a:r>
          </a:p>
          <a:p>
            <a:r>
              <a:rPr lang="nl-NL" dirty="0" smtClean="0"/>
              <a:t>Daarna zie je een reeks letters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187624" y="522920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Test 3:</a:t>
            </a:r>
          </a:p>
          <a:p>
            <a:r>
              <a:rPr lang="nl-NL" dirty="0" smtClean="0"/>
              <a:t>De laatste test zie je een reeks woorden.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312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475656" y="692696"/>
            <a:ext cx="62646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6</a:t>
            </a:r>
          </a:p>
          <a:p>
            <a:r>
              <a:rPr lang="nl-NL" sz="3600" dirty="0" smtClean="0"/>
              <a:t>12</a:t>
            </a:r>
          </a:p>
          <a:p>
            <a:r>
              <a:rPr lang="nl-NL" sz="3600" dirty="0" smtClean="0"/>
              <a:t>16</a:t>
            </a:r>
          </a:p>
          <a:p>
            <a:r>
              <a:rPr lang="nl-NL" sz="3600" dirty="0" smtClean="0"/>
              <a:t>4</a:t>
            </a:r>
          </a:p>
          <a:p>
            <a:r>
              <a:rPr lang="nl-NL" sz="3600" dirty="0" smtClean="0"/>
              <a:t>26</a:t>
            </a:r>
          </a:p>
          <a:p>
            <a:r>
              <a:rPr lang="nl-NL" sz="3600" dirty="0" smtClean="0"/>
              <a:t>11</a:t>
            </a:r>
          </a:p>
          <a:p>
            <a:r>
              <a:rPr lang="nl-NL" sz="3600" dirty="0" smtClean="0"/>
              <a:t>5</a:t>
            </a:r>
          </a:p>
          <a:p>
            <a:r>
              <a:rPr lang="nl-NL" sz="3600" dirty="0" smtClean="0"/>
              <a:t>13</a:t>
            </a:r>
          </a:p>
          <a:p>
            <a:r>
              <a:rPr lang="nl-NL" sz="3600" dirty="0" smtClean="0"/>
              <a:t>21</a:t>
            </a:r>
          </a:p>
          <a:p>
            <a:r>
              <a:rPr lang="nl-NL" sz="36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1527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836712"/>
            <a:ext cx="66967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/>
              <a:t>Q</a:t>
            </a:r>
          </a:p>
          <a:p>
            <a:r>
              <a:rPr lang="nl-NL" sz="4400" dirty="0" smtClean="0"/>
              <a:t>C</a:t>
            </a:r>
          </a:p>
          <a:p>
            <a:r>
              <a:rPr lang="nl-NL" sz="4400" dirty="0" smtClean="0"/>
              <a:t>V</a:t>
            </a:r>
          </a:p>
          <a:p>
            <a:r>
              <a:rPr lang="nl-NL" sz="4400" dirty="0" smtClean="0"/>
              <a:t>G</a:t>
            </a:r>
          </a:p>
          <a:p>
            <a:r>
              <a:rPr lang="nl-NL" sz="4400" dirty="0" smtClean="0"/>
              <a:t>A</a:t>
            </a:r>
          </a:p>
          <a:p>
            <a:r>
              <a:rPr lang="nl-NL" sz="4400" dirty="0" smtClean="0"/>
              <a:t>M</a:t>
            </a:r>
          </a:p>
          <a:p>
            <a:r>
              <a:rPr lang="nl-NL" sz="4400" dirty="0" smtClean="0"/>
              <a:t>P</a:t>
            </a:r>
          </a:p>
          <a:p>
            <a:r>
              <a:rPr lang="nl-NL" sz="4400" dirty="0" smtClean="0"/>
              <a:t>Y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40515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75656" y="836712"/>
            <a:ext cx="38164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Hond</a:t>
            </a:r>
          </a:p>
          <a:p>
            <a:r>
              <a:rPr lang="nl-NL" sz="3600" dirty="0" smtClean="0"/>
              <a:t>Kat</a:t>
            </a:r>
          </a:p>
          <a:p>
            <a:r>
              <a:rPr lang="nl-NL" sz="3600" dirty="0" smtClean="0"/>
              <a:t>Konijn</a:t>
            </a:r>
          </a:p>
          <a:p>
            <a:r>
              <a:rPr lang="nl-NL" sz="3600" dirty="0" smtClean="0"/>
              <a:t>Goudvis</a:t>
            </a:r>
          </a:p>
          <a:p>
            <a:r>
              <a:rPr lang="nl-NL" sz="3600" dirty="0"/>
              <a:t>D</a:t>
            </a:r>
            <a:r>
              <a:rPr lang="nl-NL" sz="3600" dirty="0" smtClean="0"/>
              <a:t>ier</a:t>
            </a:r>
          </a:p>
          <a:p>
            <a:r>
              <a:rPr lang="nl-NL" sz="3600" dirty="0" smtClean="0"/>
              <a:t>Huis</a:t>
            </a:r>
          </a:p>
          <a:p>
            <a:r>
              <a:rPr lang="nl-NL" sz="3600" dirty="0" smtClean="0"/>
              <a:t>Boom</a:t>
            </a:r>
          </a:p>
          <a:p>
            <a:r>
              <a:rPr lang="nl-NL" sz="3600" dirty="0" smtClean="0"/>
              <a:t>Straat</a:t>
            </a:r>
          </a:p>
          <a:p>
            <a:r>
              <a:rPr lang="nl-NL" sz="3600" dirty="0" smtClean="0"/>
              <a:t>Pad</a:t>
            </a:r>
          </a:p>
          <a:p>
            <a:r>
              <a:rPr lang="nl-NL" sz="3600" dirty="0"/>
              <a:t>D</a:t>
            </a:r>
            <a:r>
              <a:rPr lang="nl-NL" sz="3600" dirty="0" smtClean="0"/>
              <a:t>eur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48422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03648" y="764704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Resultaat</a:t>
            </a:r>
          </a:p>
          <a:p>
            <a:r>
              <a:rPr lang="nl-NL" dirty="0" smtClean="0"/>
              <a:t>Geef het blaadje aan je buurman! </a:t>
            </a:r>
          </a:p>
          <a:p>
            <a:r>
              <a:rPr lang="nl-NL" dirty="0" smtClean="0"/>
              <a:t>Hij/Zij telt de goede antwoorden en schrijft in laatste hokje het de score van test 1,2,3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Twee </a:t>
            </a:r>
            <a:r>
              <a:rPr lang="nl-NL" dirty="0" err="1" smtClean="0"/>
              <a:t>lln</a:t>
            </a:r>
            <a:r>
              <a:rPr lang="nl-NL" dirty="0" smtClean="0"/>
              <a:t> verzamelen de blaadjes en berekenen de </a:t>
            </a:r>
            <a:r>
              <a:rPr lang="nl-NL" dirty="0"/>
              <a:t>score: minimum, gemiddelde en maximum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490605"/>
              </p:ext>
            </p:extLst>
          </p:nvPr>
        </p:nvGraphicFramePr>
        <p:xfrm>
          <a:off x="1403648" y="2924944"/>
          <a:ext cx="3048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Score gemiddeld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Test</a:t>
                      </a:r>
                      <a:r>
                        <a:rPr lang="nl-NL" baseline="0" dirty="0" smtClean="0"/>
                        <a:t> 1: getallen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Test 2:</a:t>
                      </a:r>
                    </a:p>
                    <a:p>
                      <a:r>
                        <a:rPr lang="nl-NL" dirty="0" smtClean="0"/>
                        <a:t>letters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Test 3:</a:t>
                      </a:r>
                    </a:p>
                    <a:p>
                      <a:r>
                        <a:rPr lang="nl-NL" dirty="0" smtClean="0"/>
                        <a:t>woordjes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815555" y="2796029"/>
            <a:ext cx="3456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Worden cijfers, letters en woorden even gemakkelijk onthouden? Geef een verklaring.</a:t>
            </a:r>
            <a:br>
              <a:rPr lang="nl-NL" dirty="0"/>
            </a:b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Klopt het dat iedereen 5 tot 9 dingen heeft kunnen opschrijven?</a:t>
            </a:r>
            <a:br>
              <a:rPr lang="nl-NL" dirty="0"/>
            </a:b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Hoeveel had je er zelf? Heb je er ‘ezelsbruggetjes' bij gebruikt?</a:t>
            </a:r>
          </a:p>
        </p:txBody>
      </p:sp>
    </p:spTree>
    <p:extLst>
      <p:ext uri="{BB962C8B-B14F-4D97-AF65-F5344CB8AC3E}">
        <p14:creationId xmlns:p14="http://schemas.microsoft.com/office/powerpoint/2010/main" val="24802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265</Words>
  <Application>Microsoft Office PowerPoint</Application>
  <PresentationFormat>Diavoorstelling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Austin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Hendriks, Antoinette</dc:creator>
  <cp:lastModifiedBy>Hendriks, Antoinette</cp:lastModifiedBy>
  <cp:revision>11</cp:revision>
  <dcterms:created xsi:type="dcterms:W3CDTF">2017-01-24T11:49:07Z</dcterms:created>
  <dcterms:modified xsi:type="dcterms:W3CDTF">2017-01-30T12:55:50Z</dcterms:modified>
</cp:coreProperties>
</file>