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29-1-2017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36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29-1-2017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77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29-1-2017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32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29-1-2017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3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29-1-2017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94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29-1-2017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8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29-1-2017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43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29-1-2017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569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29-1-2017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6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29-1-2017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34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29-1-2017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83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55EC-2560-4583-B6D0-B6F8793601D0}" type="datetimeFigureOut">
              <a:rPr lang="nl-NL" smtClean="0"/>
              <a:t>29-1-2017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44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visoflora.com/images/original/question-sur-cette-plante-des-iles-visoflora-29377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gallery.cvetq.info/albums/Cocos%20nucifera/Cocos_nucifera_3g.JPG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hyperlink" Target="http://www.planteinfo.no/popopp.php?tallet=1&amp;art=853" TargetMode="Externa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Kamerplanten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90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9. Begonia </a:t>
            </a:r>
            <a:r>
              <a:rPr lang="nl-NL" dirty="0" err="1" smtClean="0"/>
              <a:t>Elatior</a:t>
            </a:r>
            <a:r>
              <a:rPr lang="nl-NL" dirty="0" smtClean="0"/>
              <a:t> Hybride/ Begonia</a:t>
            </a:r>
            <a:endParaRPr lang="nl-NL" dirty="0"/>
          </a:p>
        </p:txBody>
      </p:sp>
      <p:pic>
        <p:nvPicPr>
          <p:cNvPr id="9218" name="Picture 2" descr="http://api.ning.com/files/J56pyMLK6RRW-O5669lz1jISOdDC8UT8KfrF4z6EOUSbg4zzlPWiHxqygkgLov7-/IMG_77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168" y="1844824"/>
            <a:ext cx="551993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topfpflanzen-shop.de/images/product_images/original_images/1000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7375" y="2348880"/>
            <a:ext cx="3650870" cy="425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44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10. </a:t>
            </a:r>
            <a:r>
              <a:rPr lang="nl-NL" dirty="0" err="1" smtClean="0"/>
              <a:t>Calathea</a:t>
            </a:r>
            <a:r>
              <a:rPr lang="nl-NL" dirty="0" smtClean="0"/>
              <a:t> </a:t>
            </a:r>
            <a:r>
              <a:rPr lang="nl-NL" dirty="0" err="1" smtClean="0"/>
              <a:t>crocata</a:t>
            </a:r>
            <a:r>
              <a:rPr lang="nl-NL" dirty="0" smtClean="0"/>
              <a:t>/pauwenplant</a:t>
            </a:r>
            <a:endParaRPr lang="nl-NL" dirty="0"/>
          </a:p>
        </p:txBody>
      </p:sp>
      <p:pic>
        <p:nvPicPr>
          <p:cNvPr id="10242" name="Picture 2" descr="question! sur cette plante des il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40005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biolib.cz/IMG/GAL/BIG/3643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632939"/>
            <a:ext cx="4055773" cy="304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77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11. </a:t>
            </a:r>
            <a:r>
              <a:rPr lang="nl-NL" dirty="0" err="1" smtClean="0"/>
              <a:t>Chrysalidocarpus</a:t>
            </a:r>
            <a:r>
              <a:rPr lang="nl-NL" dirty="0" smtClean="0"/>
              <a:t> </a:t>
            </a:r>
            <a:r>
              <a:rPr lang="nl-NL" dirty="0" err="1" smtClean="0"/>
              <a:t>lutescens</a:t>
            </a:r>
            <a:r>
              <a:rPr lang="nl-NL" dirty="0" smtClean="0"/>
              <a:t>/</a:t>
            </a:r>
            <a:r>
              <a:rPr lang="nl-NL" dirty="0" err="1" smtClean="0"/>
              <a:t>Goudpalm</a:t>
            </a:r>
            <a:endParaRPr lang="nl-NL" dirty="0"/>
          </a:p>
        </p:txBody>
      </p:sp>
      <p:pic>
        <p:nvPicPr>
          <p:cNvPr id="11266" name="Picture 2" descr="https://plantdatabase.kwantlen.ca/images/habit/chluh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917339" cy="521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lebearnais83.l.e.pic.centerblog.net/o/2497d16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4485" y="1340768"/>
            <a:ext cx="4067168" cy="521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78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12. </a:t>
            </a:r>
            <a:r>
              <a:rPr lang="nl-NL" dirty="0" err="1" smtClean="0"/>
              <a:t>Cocos</a:t>
            </a:r>
            <a:r>
              <a:rPr lang="nl-NL" dirty="0" smtClean="0"/>
              <a:t> </a:t>
            </a:r>
            <a:r>
              <a:rPr lang="nl-NL" dirty="0" err="1" smtClean="0"/>
              <a:t>nucifera</a:t>
            </a:r>
            <a:r>
              <a:rPr lang="nl-NL" dirty="0" smtClean="0"/>
              <a:t>/Kokospalm</a:t>
            </a:r>
            <a:endParaRPr lang="nl-NL" dirty="0"/>
          </a:p>
        </p:txBody>
      </p:sp>
      <p:pic>
        <p:nvPicPr>
          <p:cNvPr id="12290" name="Picture 2" descr="Klik op de foto om originele grootte te bekijken">
            <a:hlinkClick r:id="rId2" tooltip="Кокосова палма - Cocos nucifera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484784"/>
            <a:ext cx="3528392" cy="470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78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13. </a:t>
            </a:r>
            <a:r>
              <a:rPr lang="nl-NL" dirty="0" err="1" smtClean="0"/>
              <a:t>Crassula</a:t>
            </a:r>
            <a:r>
              <a:rPr lang="nl-NL" dirty="0" smtClean="0"/>
              <a:t> </a:t>
            </a:r>
            <a:r>
              <a:rPr lang="nl-NL" dirty="0" err="1" smtClean="0"/>
              <a:t>ovata</a:t>
            </a:r>
            <a:endParaRPr lang="nl-NL" dirty="0"/>
          </a:p>
        </p:txBody>
      </p:sp>
      <p:pic>
        <p:nvPicPr>
          <p:cNvPr id="13316" name="Picture 4" descr="http://pics.davesgarden.com/pics/2003/08/05/cactus_lis/194a1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295" y="1916832"/>
            <a:ext cx="5494909" cy="440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ny-image1.etsy.com/il_fullxfull.929812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9289" y="3957661"/>
            <a:ext cx="3104665" cy="232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54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14. Cyclaam </a:t>
            </a:r>
            <a:r>
              <a:rPr lang="nl-NL" dirty="0" err="1" smtClean="0"/>
              <a:t>persicum</a:t>
            </a:r>
            <a:r>
              <a:rPr lang="nl-NL" dirty="0" smtClean="0"/>
              <a:t>/Cyclaam</a:t>
            </a:r>
            <a:endParaRPr lang="nl-NL" dirty="0"/>
          </a:p>
        </p:txBody>
      </p:sp>
      <p:pic>
        <p:nvPicPr>
          <p:cNvPr id="4" name="Picture 4" descr="Cyclaa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314382"/>
            <a:ext cx="6912694" cy="518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51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15. </a:t>
            </a:r>
            <a:r>
              <a:rPr lang="nl-NL" dirty="0" err="1" smtClean="0"/>
              <a:t>Chlorophytum</a:t>
            </a:r>
            <a:r>
              <a:rPr lang="nl-NL" dirty="0" smtClean="0"/>
              <a:t> </a:t>
            </a:r>
            <a:r>
              <a:rPr lang="nl-NL" dirty="0" err="1" smtClean="0"/>
              <a:t>comosum</a:t>
            </a:r>
            <a:r>
              <a:rPr lang="nl-NL" dirty="0" smtClean="0"/>
              <a:t> ‘</a:t>
            </a:r>
            <a:r>
              <a:rPr lang="nl-NL" dirty="0" err="1" smtClean="0"/>
              <a:t>Variegatum</a:t>
            </a:r>
            <a:r>
              <a:rPr lang="nl-NL" dirty="0" smtClean="0"/>
              <a:t>’ / zebragras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844824"/>
            <a:ext cx="2508101" cy="334844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64904"/>
            <a:ext cx="3515072" cy="353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0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16. </a:t>
            </a:r>
            <a:r>
              <a:rPr lang="nl-NL" dirty="0" err="1" smtClean="0"/>
              <a:t>Dieffenbachia</a:t>
            </a:r>
            <a:r>
              <a:rPr lang="nl-NL" dirty="0" smtClean="0"/>
              <a:t>/</a:t>
            </a:r>
            <a:r>
              <a:rPr lang="nl-NL" dirty="0" err="1" smtClean="0"/>
              <a:t>Dieffenbachia</a:t>
            </a:r>
            <a:endParaRPr lang="nl-NL" dirty="0"/>
          </a:p>
        </p:txBody>
      </p:sp>
      <p:pic>
        <p:nvPicPr>
          <p:cNvPr id="16386" name="Picture 2" descr="http://www.redwoodbarn.com/images/dieffenbachi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929509" cy="5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noviflora.nl/novifloracontent/images/images/NEW/Dieffenbachia%20Summer%20Style%20p17_bewerkt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316490"/>
            <a:ext cx="3487439" cy="5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5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17. </a:t>
            </a:r>
            <a:r>
              <a:rPr lang="nl-NL" dirty="0" err="1" smtClean="0"/>
              <a:t>Dracaena</a:t>
            </a:r>
            <a:r>
              <a:rPr lang="nl-NL" dirty="0" smtClean="0"/>
              <a:t> </a:t>
            </a:r>
            <a:r>
              <a:rPr lang="nl-NL" dirty="0" err="1" smtClean="0"/>
              <a:t>marginata</a:t>
            </a:r>
            <a:r>
              <a:rPr lang="nl-NL" dirty="0" smtClean="0"/>
              <a:t>/</a:t>
            </a:r>
            <a:r>
              <a:rPr lang="nl-NL" dirty="0" err="1" smtClean="0"/>
              <a:t>Dracaena</a:t>
            </a:r>
            <a:endParaRPr lang="nl-NL" dirty="0"/>
          </a:p>
        </p:txBody>
      </p:sp>
      <p:pic>
        <p:nvPicPr>
          <p:cNvPr id="3" name="Picture 4" descr="Dracaen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375583"/>
            <a:ext cx="3942987" cy="525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88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18. </a:t>
            </a:r>
            <a:r>
              <a:rPr lang="nl-NL" dirty="0" err="1" smtClean="0"/>
              <a:t>Echeveria</a:t>
            </a:r>
            <a:endParaRPr lang="nl-NL" dirty="0"/>
          </a:p>
        </p:txBody>
      </p:sp>
      <p:pic>
        <p:nvPicPr>
          <p:cNvPr id="1026" name="Picture 2" descr="http://img1.etsystatic.com/000/0/5453938/il_fullxfull.1881972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786" y="1988840"/>
            <a:ext cx="5422049" cy="438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cheveria hybrid Succulent Plan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0315" y="1988840"/>
            <a:ext cx="2938120" cy="271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87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1. </a:t>
            </a:r>
            <a:r>
              <a:rPr lang="nl-NL" dirty="0" err="1" smtClean="0"/>
              <a:t>Aechmea</a:t>
            </a:r>
            <a:r>
              <a:rPr lang="nl-NL" dirty="0" smtClean="0"/>
              <a:t> </a:t>
            </a:r>
            <a:r>
              <a:rPr lang="nl-NL" dirty="0" err="1" smtClean="0"/>
              <a:t>fasciata</a:t>
            </a:r>
            <a:r>
              <a:rPr lang="nl-NL" dirty="0" smtClean="0"/>
              <a:t>/Kokerbromelia</a:t>
            </a:r>
            <a:endParaRPr lang="nl-NL" dirty="0"/>
          </a:p>
        </p:txBody>
      </p:sp>
      <p:pic>
        <p:nvPicPr>
          <p:cNvPr id="1026" name="Picture 2" descr="http://www.phytoimages.siu.edu/users/paraman1/10_3_09/Upload3Oct09/AechmeaFasciata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tribe.net/tribe/upload/photo/4c4/0fd/4c40fd14-583e-40f6-88cd-e41c24c025e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033900"/>
            <a:ext cx="3599723" cy="269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33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19. </a:t>
            </a:r>
            <a:r>
              <a:rPr lang="nl-NL" dirty="0" err="1" smtClean="0"/>
              <a:t>Euphorbia</a:t>
            </a:r>
            <a:r>
              <a:rPr lang="nl-NL" dirty="0" smtClean="0"/>
              <a:t> </a:t>
            </a:r>
            <a:r>
              <a:rPr lang="nl-NL" dirty="0" err="1" smtClean="0"/>
              <a:t>pulcherrima</a:t>
            </a:r>
            <a:r>
              <a:rPr lang="nl-NL" dirty="0" smtClean="0"/>
              <a:t>/Kerstster</a:t>
            </a:r>
            <a:endParaRPr lang="nl-NL" dirty="0"/>
          </a:p>
        </p:txBody>
      </p:sp>
      <p:pic>
        <p:nvPicPr>
          <p:cNvPr id="3" name="Picture 4" descr="01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829069" cy="51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pload.wikimedia.org/wikipedia/commons/0/05/Euphorbia_pulcherrima_redfox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564904"/>
            <a:ext cx="4306519" cy="416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30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20. </a:t>
            </a:r>
            <a:r>
              <a:rPr lang="nl-NL" dirty="0" err="1" smtClean="0"/>
              <a:t>Exacum</a:t>
            </a:r>
            <a:r>
              <a:rPr lang="nl-NL" dirty="0" smtClean="0"/>
              <a:t> </a:t>
            </a:r>
            <a:r>
              <a:rPr lang="nl-NL" dirty="0" err="1" smtClean="0"/>
              <a:t>affine</a:t>
            </a:r>
            <a:r>
              <a:rPr lang="nl-NL" dirty="0" smtClean="0"/>
              <a:t>/Bitterblad</a:t>
            </a:r>
            <a:endParaRPr lang="nl-NL" dirty="0"/>
          </a:p>
        </p:txBody>
      </p:sp>
      <p:pic>
        <p:nvPicPr>
          <p:cNvPr id="2050" name="Picture 2" descr="http://www.benary.com/article-images/exacum-affine-midget-blue-l9971-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934" y="1340768"/>
            <a:ext cx="4196627" cy="524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53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21. Ficus </a:t>
            </a:r>
            <a:r>
              <a:rPr lang="nl-NL" dirty="0" err="1" smtClean="0"/>
              <a:t>benjamina</a:t>
            </a:r>
            <a:endParaRPr lang="nl-NL" dirty="0"/>
          </a:p>
        </p:txBody>
      </p:sp>
      <p:pic>
        <p:nvPicPr>
          <p:cNvPr id="3074" name="Picture 2" descr="http://www.westseedfarm.com/images/FicusBenjamin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2636911"/>
            <a:ext cx="4410188" cy="330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zwethlande.nl/ficus%20danielle%201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340768"/>
            <a:ext cx="3465323" cy="462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1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22. </a:t>
            </a:r>
            <a:r>
              <a:rPr lang="nl-NL" dirty="0" err="1" smtClean="0"/>
              <a:t>Guzmania</a:t>
            </a:r>
            <a:r>
              <a:rPr lang="nl-NL" dirty="0" smtClean="0"/>
              <a:t> cultivars/</a:t>
            </a:r>
            <a:r>
              <a:rPr lang="nl-NL" dirty="0" err="1" smtClean="0"/>
              <a:t>Guzmania</a:t>
            </a:r>
            <a:endParaRPr lang="nl-NL" dirty="0"/>
          </a:p>
        </p:txBody>
      </p:sp>
      <p:pic>
        <p:nvPicPr>
          <p:cNvPr id="4098" name="Picture 2" descr="http://www.bestbromelia.nl/uploads/images/Gallery/toegevoegde-waarde/4%20Rick%20keramiek/Guzmania%20Mix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4359" y="1844824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58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23. Hedera helix/Klimop</a:t>
            </a:r>
            <a:endParaRPr lang="nl-NL" dirty="0"/>
          </a:p>
        </p:txBody>
      </p:sp>
      <p:pic>
        <p:nvPicPr>
          <p:cNvPr id="5122" name="Picture 2" descr="http://www.treesdirect.co.uk/uploads/shop/prod/24_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94447"/>
            <a:ext cx="5231904" cy="392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hear.org/starr/images/images/plants/full/starr-090317-508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3122" y="1484784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upload.wikimedia.org/wikipedia/commons/a/ae/Starr_010419-0021_Hedera_helix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3122" y="4105351"/>
            <a:ext cx="3370878" cy="25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77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24. </a:t>
            </a:r>
            <a:r>
              <a:rPr lang="nl-NL" dirty="0" err="1" smtClean="0"/>
              <a:t>Hydrangea</a:t>
            </a:r>
            <a:r>
              <a:rPr lang="nl-NL" dirty="0" smtClean="0"/>
              <a:t> </a:t>
            </a:r>
            <a:r>
              <a:rPr lang="nl-NL" dirty="0" err="1" smtClean="0"/>
              <a:t>macrophylla</a:t>
            </a:r>
            <a:r>
              <a:rPr lang="nl-NL" dirty="0" smtClean="0"/>
              <a:t>/Hortensia</a:t>
            </a:r>
            <a:endParaRPr lang="nl-NL" dirty="0"/>
          </a:p>
        </p:txBody>
      </p:sp>
      <p:pic>
        <p:nvPicPr>
          <p:cNvPr id="6146" name="Picture 2" descr="http://upload.wikimedia.org/wikipedia/commons/6/62/Hydrangea_macrophylla_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324" y="1340768"/>
            <a:ext cx="5423925" cy="406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pload.wikimedia.org/wikipedia/commons/3/3d/Hydrangea_macrophylla_Blauer_Prinz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3382" y="1340768"/>
            <a:ext cx="3060678" cy="243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38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25. </a:t>
            </a:r>
            <a:r>
              <a:rPr lang="nl-NL" dirty="0" err="1" smtClean="0"/>
              <a:t>Howeia</a:t>
            </a:r>
            <a:r>
              <a:rPr lang="nl-NL" dirty="0" smtClean="0"/>
              <a:t> </a:t>
            </a:r>
            <a:r>
              <a:rPr lang="nl-NL" dirty="0" err="1" smtClean="0"/>
              <a:t>forsteriana</a:t>
            </a:r>
            <a:r>
              <a:rPr lang="nl-NL" dirty="0" smtClean="0"/>
              <a:t>/ </a:t>
            </a:r>
            <a:r>
              <a:rPr lang="nl-NL" dirty="0" err="1" smtClean="0"/>
              <a:t>Kentiapalm</a:t>
            </a:r>
            <a:endParaRPr lang="nl-NL" dirty="0"/>
          </a:p>
        </p:txBody>
      </p:sp>
      <p:pic>
        <p:nvPicPr>
          <p:cNvPr id="3" name="Picture 4" descr="kentiapal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301081"/>
            <a:ext cx="3888432" cy="518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nargil.ir/plant/images/pic/83/Howea%20forsteriana%2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1950" y="1350372"/>
            <a:ext cx="3807760" cy="508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97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26. </a:t>
            </a:r>
            <a:r>
              <a:rPr lang="nl-NL" dirty="0" err="1" smtClean="0"/>
              <a:t>Kalanchoe</a:t>
            </a:r>
            <a:r>
              <a:rPr lang="nl-NL" dirty="0" smtClean="0"/>
              <a:t> </a:t>
            </a:r>
            <a:r>
              <a:rPr lang="nl-NL" dirty="0" err="1" smtClean="0"/>
              <a:t>blossfeldiana</a:t>
            </a:r>
            <a:r>
              <a:rPr lang="nl-NL" dirty="0" smtClean="0"/>
              <a:t>/koraaltop</a:t>
            </a:r>
            <a:endParaRPr lang="nl-NL" dirty="0"/>
          </a:p>
        </p:txBody>
      </p:sp>
      <p:pic>
        <p:nvPicPr>
          <p:cNvPr id="3" name="Picture 4" descr="Kalancho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61444"/>
            <a:ext cx="3847747" cy="513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hear.org/starr/images/images/plants/full/starr-080117-17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499729"/>
            <a:ext cx="4122725" cy="309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68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27. </a:t>
            </a:r>
            <a:r>
              <a:rPr lang="nl-NL" dirty="0" err="1" smtClean="0"/>
              <a:t>mammillaria</a:t>
            </a:r>
            <a:endParaRPr lang="nl-NL" dirty="0"/>
          </a:p>
        </p:txBody>
      </p:sp>
      <p:pic>
        <p:nvPicPr>
          <p:cNvPr id="9218" name="Picture 2" descr="http://upload.wikimedia.org/wikipedia/commons/d/da/Mammillaria_(aka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680520" cy="501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cactusvalentin.files.wordpress.com/2011/02/mammillaria-semperviv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529460"/>
            <a:ext cx="3765701" cy="28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63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28. </a:t>
            </a:r>
            <a:r>
              <a:rPr lang="nl-NL" dirty="0" err="1" smtClean="0"/>
              <a:t>Monstera</a:t>
            </a:r>
            <a:r>
              <a:rPr lang="nl-NL" dirty="0" smtClean="0"/>
              <a:t> </a:t>
            </a:r>
            <a:r>
              <a:rPr lang="nl-NL" dirty="0" err="1" smtClean="0"/>
              <a:t>deliciosa</a:t>
            </a:r>
            <a:r>
              <a:rPr lang="nl-NL" dirty="0" smtClean="0"/>
              <a:t>/Gatenplant</a:t>
            </a:r>
            <a:endParaRPr lang="nl-NL" dirty="0"/>
          </a:p>
        </p:txBody>
      </p:sp>
      <p:pic>
        <p:nvPicPr>
          <p:cNvPr id="10242" name="Picture 2" descr="http://www.gaignardexotique.fr/images/PHYLO%20MONSTERA%200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122277"/>
            <a:ext cx="4075567" cy="305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nearlynatural.com/common/images/products/large/6579-0309-L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45" y="1484784"/>
            <a:ext cx="4687800" cy="468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12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2. </a:t>
            </a:r>
            <a:r>
              <a:rPr lang="nl-NL" dirty="0" err="1" smtClean="0"/>
              <a:t>Alocasia</a:t>
            </a:r>
            <a:r>
              <a:rPr lang="nl-NL" dirty="0" smtClean="0"/>
              <a:t> x </a:t>
            </a:r>
            <a:r>
              <a:rPr lang="nl-NL" dirty="0" err="1"/>
              <a:t>a</a:t>
            </a:r>
            <a:r>
              <a:rPr lang="nl-NL" dirty="0" err="1" smtClean="0"/>
              <a:t>mazonica</a:t>
            </a:r>
            <a:r>
              <a:rPr lang="nl-NL" dirty="0" smtClean="0"/>
              <a:t>/Skeletplant</a:t>
            </a:r>
            <a:endParaRPr lang="nl-NL" dirty="0"/>
          </a:p>
        </p:txBody>
      </p:sp>
      <p:pic>
        <p:nvPicPr>
          <p:cNvPr id="2052" name="Picture 4" descr="http://upload.wikimedia.org/wikipedia/commons/0/0e/Alocasia_x_amazonica_a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8674" y="1700809"/>
            <a:ext cx="221986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5946-alocasia_amazonica_pl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538537"/>
            <a:ext cx="489654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08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29. Musa/ Bananenplant</a:t>
            </a:r>
            <a:endParaRPr lang="nl-NL" dirty="0"/>
          </a:p>
        </p:txBody>
      </p:sp>
      <p:pic>
        <p:nvPicPr>
          <p:cNvPr id="11266" name="Picture 2" descr="http://www.intraplant.nl/components/com_virtuemart/shop_image/product/Musa_4d7b4e1179beb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22764" y="1196752"/>
            <a:ext cx="4940433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50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30. </a:t>
            </a:r>
            <a:r>
              <a:rPr lang="nl-NL" dirty="0" err="1" smtClean="0"/>
              <a:t>Nephrolepis</a:t>
            </a:r>
            <a:r>
              <a:rPr lang="nl-NL" dirty="0" smtClean="0"/>
              <a:t> </a:t>
            </a:r>
            <a:r>
              <a:rPr lang="nl-NL" dirty="0" err="1" smtClean="0"/>
              <a:t>exaltata</a:t>
            </a:r>
            <a:r>
              <a:rPr lang="nl-NL" dirty="0" smtClean="0"/>
              <a:t>/Krulvaren</a:t>
            </a:r>
            <a:endParaRPr lang="nl-NL" dirty="0"/>
          </a:p>
        </p:txBody>
      </p:sp>
      <p:pic>
        <p:nvPicPr>
          <p:cNvPr id="12290" name="Picture 2" descr="http://www.publicdomainpictures.net/pictures/20000/velka/nephrolepis-11288346155Nbu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6154233" cy="437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1.bp.blogspot.com/-u_7gK2ZgqkI/Tc7qLcNYnmI/AAAAAAAABg0/yn_--b1L4Iw/s1600/DSC00029+%25282%252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57454" y="4433454"/>
            <a:ext cx="2918913" cy="219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2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31. </a:t>
            </a:r>
            <a:r>
              <a:rPr lang="nl-NL" dirty="0" err="1" smtClean="0"/>
              <a:t>Opuntia</a:t>
            </a:r>
            <a:endParaRPr lang="nl-NL" dirty="0"/>
          </a:p>
        </p:txBody>
      </p:sp>
      <p:pic>
        <p:nvPicPr>
          <p:cNvPr id="17410" name="Picture 2" descr="http://upload.wikimedia.org/wikipedia/commons/3/36/Opuntia_microdasys_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5572125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29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32. </a:t>
            </a:r>
            <a:r>
              <a:rPr lang="nl-NL" dirty="0" err="1" smtClean="0"/>
              <a:t>Pachira</a:t>
            </a:r>
            <a:r>
              <a:rPr lang="nl-NL" dirty="0" smtClean="0"/>
              <a:t> </a:t>
            </a:r>
            <a:r>
              <a:rPr lang="nl-NL" dirty="0" err="1" smtClean="0"/>
              <a:t>aquatica</a:t>
            </a:r>
            <a:r>
              <a:rPr lang="nl-NL" dirty="0" smtClean="0"/>
              <a:t>/</a:t>
            </a:r>
            <a:r>
              <a:rPr lang="nl-NL" dirty="0" err="1" smtClean="0"/>
              <a:t>Pachira</a:t>
            </a:r>
            <a:endParaRPr lang="nl-NL" dirty="0"/>
          </a:p>
        </p:txBody>
      </p:sp>
      <p:pic>
        <p:nvPicPr>
          <p:cNvPr id="18436" name="Picture 4" descr="http://www.mondoverde.nl/tiny_mce_upload/images/null/pachira_vlecht_pot_19_cm_gr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3652391" cy="501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://www.phytoimages.siu.edu/users/paraman1/8_21_09/Upload21Aug09/PachiraAquatica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695" y="3284983"/>
            <a:ext cx="4193084" cy="314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3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33. </a:t>
            </a:r>
            <a:r>
              <a:rPr lang="nl-NL" dirty="0" err="1" smtClean="0"/>
              <a:t>Peperomia</a:t>
            </a:r>
            <a:endParaRPr lang="nl-NL" dirty="0"/>
          </a:p>
        </p:txBody>
      </p:sp>
      <p:pic>
        <p:nvPicPr>
          <p:cNvPr id="19458" name="Picture 2" descr="http://www.pariscotejardin.fr/wp-content/P11000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3756745" cy="501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www.youngplant.cn/Upload/PicFiles/2010.10.3_13.6.31_836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356729"/>
            <a:ext cx="4177056" cy="498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9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34. </a:t>
            </a:r>
            <a:r>
              <a:rPr lang="nl-NL" dirty="0" err="1" smtClean="0"/>
              <a:t>Phalaenopsis</a:t>
            </a:r>
            <a:r>
              <a:rPr lang="nl-NL" dirty="0" smtClean="0"/>
              <a:t>/Vlinderorchidee</a:t>
            </a:r>
            <a:endParaRPr lang="nl-NL" dirty="0"/>
          </a:p>
        </p:txBody>
      </p:sp>
      <p:pic>
        <p:nvPicPr>
          <p:cNvPr id="20484" name="Picture 4" descr="http://acottagegardenflorist.com.au/product_images/p/451/Miniature__Phalaenopsis_Orchid__49253__47268_zoo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1241" y="3063617"/>
            <a:ext cx="3764682" cy="376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://www.hear.org/starr/images/images/plants/full/starr-080103-14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5519936" cy="413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53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35. </a:t>
            </a:r>
            <a:r>
              <a:rPr lang="nl-NL" dirty="0" err="1" smtClean="0"/>
              <a:t>Philodendron</a:t>
            </a:r>
            <a:r>
              <a:rPr lang="nl-NL" dirty="0" smtClean="0"/>
              <a:t> </a:t>
            </a:r>
            <a:r>
              <a:rPr lang="nl-NL" dirty="0" err="1" smtClean="0"/>
              <a:t>scandens</a:t>
            </a:r>
            <a:r>
              <a:rPr lang="nl-NL" dirty="0" smtClean="0"/>
              <a:t>/ </a:t>
            </a:r>
            <a:r>
              <a:rPr lang="nl-NL" dirty="0" err="1" smtClean="0"/>
              <a:t>Philodendron</a:t>
            </a:r>
            <a:endParaRPr lang="nl-NL" dirty="0"/>
          </a:p>
        </p:txBody>
      </p:sp>
      <p:pic>
        <p:nvPicPr>
          <p:cNvPr id="21506" name="Picture 2" descr="http://www.planteinfo.no/arter/Phil%20scanden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9893" y="1772816"/>
            <a:ext cx="4392488" cy="479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9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36. </a:t>
            </a:r>
            <a:r>
              <a:rPr lang="nl-NL" dirty="0" err="1" smtClean="0"/>
              <a:t>Platycerium</a:t>
            </a:r>
            <a:r>
              <a:rPr lang="nl-NL" dirty="0" smtClean="0"/>
              <a:t> </a:t>
            </a:r>
            <a:r>
              <a:rPr lang="nl-NL" dirty="0" err="1" smtClean="0"/>
              <a:t>superbum</a:t>
            </a:r>
            <a:r>
              <a:rPr lang="nl-NL" dirty="0" smtClean="0"/>
              <a:t>/Hertshoorn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03139"/>
            <a:ext cx="4845918" cy="387673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492896"/>
            <a:ext cx="3085728" cy="411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065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37. </a:t>
            </a:r>
            <a:r>
              <a:rPr lang="nl-NL" dirty="0" err="1" smtClean="0"/>
              <a:t>Pogonatherum</a:t>
            </a:r>
            <a:r>
              <a:rPr lang="nl-NL" dirty="0" smtClean="0"/>
              <a:t> </a:t>
            </a:r>
            <a:r>
              <a:rPr lang="nl-NL" dirty="0" err="1" smtClean="0"/>
              <a:t>paniceum</a:t>
            </a:r>
            <a:r>
              <a:rPr lang="nl-NL" dirty="0" smtClean="0"/>
              <a:t>/Kamerbamboe</a:t>
            </a:r>
            <a:endParaRPr lang="nl-NL" dirty="0"/>
          </a:p>
        </p:txBody>
      </p:sp>
      <p:pic>
        <p:nvPicPr>
          <p:cNvPr id="23554" name="Picture 2" descr="http://imagenes.infojardin.com/subidos/images/arx1208703387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40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38. </a:t>
            </a:r>
            <a:r>
              <a:rPr lang="nl-NL" dirty="0" err="1" smtClean="0"/>
              <a:t>Rhipsalis</a:t>
            </a:r>
            <a:r>
              <a:rPr lang="nl-NL" dirty="0" smtClean="0"/>
              <a:t> </a:t>
            </a:r>
            <a:r>
              <a:rPr lang="nl-NL" dirty="0" err="1" smtClean="0"/>
              <a:t>cassutha</a:t>
            </a:r>
            <a:r>
              <a:rPr lang="nl-NL" dirty="0" smtClean="0"/>
              <a:t>/Koraalcactus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7088336" cy="531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53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</a:t>
            </a:r>
            <a:r>
              <a:rPr lang="nl-NL" dirty="0" err="1" smtClean="0"/>
              <a:t>Aloe</a:t>
            </a:r>
            <a:r>
              <a:rPr lang="nl-NL" dirty="0" smtClean="0"/>
              <a:t> </a:t>
            </a:r>
            <a:r>
              <a:rPr lang="nl-NL" dirty="0" err="1" smtClean="0"/>
              <a:t>humilis</a:t>
            </a:r>
            <a:r>
              <a:rPr lang="nl-NL" dirty="0" smtClean="0"/>
              <a:t>/</a:t>
            </a:r>
            <a:r>
              <a:rPr lang="nl-NL" dirty="0" err="1" smtClean="0"/>
              <a:t>Aloe</a:t>
            </a:r>
            <a:endParaRPr lang="nl-NL" dirty="0"/>
          </a:p>
        </p:txBody>
      </p:sp>
      <p:pic>
        <p:nvPicPr>
          <p:cNvPr id="3074" name="Picture 2" descr="http://upload.wikimedia.org/wikipedia/commons/e/e0/Aloe_aristat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50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39. </a:t>
            </a:r>
            <a:r>
              <a:rPr lang="nl-NL" dirty="0" err="1" smtClean="0"/>
              <a:t>Rhododendron</a:t>
            </a:r>
            <a:r>
              <a:rPr lang="nl-NL" dirty="0" smtClean="0"/>
              <a:t>/ Azalea</a:t>
            </a:r>
            <a:endParaRPr lang="nl-NL" dirty="0"/>
          </a:p>
        </p:txBody>
      </p:sp>
      <p:pic>
        <p:nvPicPr>
          <p:cNvPr id="3" name="Picture 4" descr="Azale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363370" cy="477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11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40. Rosa/</a:t>
            </a:r>
            <a:r>
              <a:rPr lang="nl-NL" dirty="0" err="1" smtClean="0"/>
              <a:t>Potroos</a:t>
            </a:r>
            <a:endParaRPr lang="nl-NL" dirty="0"/>
          </a:p>
        </p:txBody>
      </p:sp>
      <p:pic>
        <p:nvPicPr>
          <p:cNvPr id="24578" name="Picture 2" descr="http://www.sjaloombv.com/UserFiles/mix%20kleure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5629275" cy="494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www.pers.vlam.be/news/files/05_Potroos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0072" y="2132856"/>
            <a:ext cx="3721677" cy="452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08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41. </a:t>
            </a:r>
            <a:r>
              <a:rPr lang="nl-NL" dirty="0" err="1" smtClean="0"/>
              <a:t>Saintpaulia</a:t>
            </a:r>
            <a:r>
              <a:rPr lang="nl-NL" dirty="0" smtClean="0"/>
              <a:t>/ Kaaps Viooltje</a:t>
            </a:r>
            <a:endParaRPr lang="nl-NL" dirty="0"/>
          </a:p>
        </p:txBody>
      </p:sp>
      <p:pic>
        <p:nvPicPr>
          <p:cNvPr id="3" name="Picture 5" descr="2007-04-20Saintpaulia_ionantha0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4475" y="1772816"/>
            <a:ext cx="6115050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31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42. Sansevieria </a:t>
            </a:r>
            <a:r>
              <a:rPr lang="nl-NL" dirty="0" err="1" smtClean="0"/>
              <a:t>trifasciata</a:t>
            </a:r>
            <a:r>
              <a:rPr lang="nl-NL" dirty="0" smtClean="0"/>
              <a:t>/ Vrouwentong</a:t>
            </a:r>
            <a:endParaRPr lang="nl-NL" dirty="0"/>
          </a:p>
        </p:txBody>
      </p:sp>
      <p:pic>
        <p:nvPicPr>
          <p:cNvPr id="3" name="Picture 7" descr="3604046_s1_i2_96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3564816" cy="475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intraplant.nl/components/com_virtuemart/shop_image/product/Sansevieria_cyli_4d7b5237a808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2081" y="1340768"/>
            <a:ext cx="2536674" cy="504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65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43. </a:t>
            </a:r>
            <a:r>
              <a:rPr lang="nl-NL" dirty="0" err="1" smtClean="0"/>
              <a:t>Schefflera</a:t>
            </a:r>
            <a:r>
              <a:rPr lang="nl-NL" dirty="0" smtClean="0"/>
              <a:t>/ </a:t>
            </a:r>
            <a:r>
              <a:rPr lang="nl-NL" dirty="0" err="1" smtClean="0"/>
              <a:t>Stralenaralia</a:t>
            </a:r>
            <a:endParaRPr lang="nl-NL" dirty="0"/>
          </a:p>
        </p:txBody>
      </p:sp>
      <p:pic>
        <p:nvPicPr>
          <p:cNvPr id="26626" name="Picture 2" descr="http://upload.wikimedia.org/wikipedia/commons/c/cd/Schefflera_arboricola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5727384" cy="425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www.combinations.eu/downloads/content/196/8ce66a70d8df670/schefflera-arboricola-compacta-67290311-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466500"/>
            <a:ext cx="3491880" cy="428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41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44. </a:t>
            </a:r>
            <a:r>
              <a:rPr lang="nl-NL" dirty="0" err="1" smtClean="0"/>
              <a:t>Spathiphyllum</a:t>
            </a:r>
            <a:r>
              <a:rPr lang="nl-NL" dirty="0" smtClean="0"/>
              <a:t> cultivars/ Lepelbloem</a:t>
            </a:r>
            <a:endParaRPr lang="nl-NL" dirty="0"/>
          </a:p>
        </p:txBody>
      </p:sp>
      <p:pic>
        <p:nvPicPr>
          <p:cNvPr id="27652" name="Picture 4" descr="http://upload.wikimedia.org/wikipedia/commons/b/bd/Spathiphyllum_cochlearispathum_RTB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323078"/>
            <a:ext cx="3531043" cy="530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http://www.martzwinkels.nl/Images/Spathiphyllum%20hoog/Close-up%2017%20cm%20Silvio%20Mart%20Zwinkel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229" y="1358249"/>
            <a:ext cx="4278958" cy="533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95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46. </a:t>
            </a:r>
            <a:r>
              <a:rPr lang="nl-NL" dirty="0" err="1" smtClean="0"/>
              <a:t>Syngonium</a:t>
            </a:r>
            <a:r>
              <a:rPr lang="nl-NL" dirty="0" smtClean="0"/>
              <a:t>/ </a:t>
            </a:r>
            <a:r>
              <a:rPr lang="nl-NL" dirty="0" err="1" smtClean="0"/>
              <a:t>Syngonium</a:t>
            </a:r>
            <a:endParaRPr lang="nl-NL" dirty="0"/>
          </a:p>
        </p:txBody>
      </p:sp>
      <p:pic>
        <p:nvPicPr>
          <p:cNvPr id="22530" name="Picture 2" descr="http://www.planteinfo.no/arter/Syngoniu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466725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21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47. </a:t>
            </a:r>
            <a:r>
              <a:rPr lang="nl-NL" dirty="0" err="1" smtClean="0"/>
              <a:t>Vriesea</a:t>
            </a:r>
            <a:r>
              <a:rPr lang="nl-NL" dirty="0" smtClean="0"/>
              <a:t>/ </a:t>
            </a:r>
            <a:r>
              <a:rPr lang="nl-NL" dirty="0" err="1" smtClean="0"/>
              <a:t>Vriesea</a:t>
            </a:r>
            <a:endParaRPr lang="nl-NL" dirty="0"/>
          </a:p>
        </p:txBody>
      </p:sp>
      <p:pic>
        <p:nvPicPr>
          <p:cNvPr id="28674" name="Picture 2" descr="http://th00.deviantart.net/fs71/PRE/i/2010/339/6/d/vriesea_sp_by_franticmezmer-d349g9z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933" y="1484784"/>
            <a:ext cx="3548633" cy="472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://www.bestbromelia.nl/uploads/images/Gallery/Assortiment/Mixen/Vriesea%20mix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469473"/>
            <a:ext cx="4924822" cy="371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92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47. Yucca </a:t>
            </a:r>
            <a:r>
              <a:rPr lang="nl-NL" dirty="0" err="1" smtClean="0"/>
              <a:t>elephantipes</a:t>
            </a:r>
            <a:r>
              <a:rPr lang="nl-NL" dirty="0" smtClean="0"/>
              <a:t>/ Palmlelie</a:t>
            </a:r>
            <a:endParaRPr lang="nl-NL" dirty="0"/>
          </a:p>
        </p:txBody>
      </p:sp>
      <p:pic>
        <p:nvPicPr>
          <p:cNvPr id="3" name="Picture 5" descr="yucca+(palmlelie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1628800"/>
            <a:ext cx="3771900" cy="475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60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4. Ananas </a:t>
            </a:r>
            <a:r>
              <a:rPr lang="nl-NL" dirty="0" err="1" smtClean="0"/>
              <a:t>comosus</a:t>
            </a:r>
            <a:r>
              <a:rPr lang="nl-NL" dirty="0" smtClean="0"/>
              <a:t> ‘</a:t>
            </a:r>
            <a:r>
              <a:rPr lang="nl-NL" dirty="0" err="1" smtClean="0"/>
              <a:t>Aureovariegatus</a:t>
            </a:r>
            <a:r>
              <a:rPr lang="nl-NL" dirty="0" smtClean="0"/>
              <a:t>’/ Ananas</a:t>
            </a:r>
            <a:endParaRPr lang="nl-NL" dirty="0"/>
          </a:p>
        </p:txBody>
      </p:sp>
      <p:pic>
        <p:nvPicPr>
          <p:cNvPr id="4098" name="Picture 2" descr="http://nargil.ir/plant/images/pic/106/ananas%20comosus%20variegatus%2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1.bp.blogspot.com/-kFE_YZp7ctA/T07dPtVWUzI/AAAAAAAAAyA/V-Tlc1qbREc/s1600/Variegated%2BPineapple%2BAnanas%2Bcomosus%2BVariegatu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412774"/>
            <a:ext cx="2457402" cy="41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35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5. Anthurium </a:t>
            </a:r>
            <a:r>
              <a:rPr lang="nl-NL" dirty="0" smtClean="0"/>
              <a:t>(</a:t>
            </a:r>
            <a:r>
              <a:rPr lang="nl-NL" dirty="0" err="1" smtClean="0"/>
              <a:t>Andreanum</a:t>
            </a:r>
            <a:r>
              <a:rPr lang="nl-NL" dirty="0" smtClean="0"/>
              <a:t> groep)</a:t>
            </a:r>
            <a:endParaRPr lang="nl-NL" dirty="0"/>
          </a:p>
        </p:txBody>
      </p:sp>
      <p:pic>
        <p:nvPicPr>
          <p:cNvPr id="5122" name="Picture 2" descr="http://www.tropicalflowerscairns.com.au/assets/Uploads/PC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586" y="1988840"/>
            <a:ext cx="4700786" cy="470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pariscotejardin.fr/wp-content/P12202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3556" y="1988840"/>
            <a:ext cx="3544530" cy="471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58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6. Asparagus </a:t>
            </a:r>
            <a:r>
              <a:rPr lang="nl-NL" dirty="0" err="1" smtClean="0"/>
              <a:t>falcatus</a:t>
            </a:r>
            <a:r>
              <a:rPr lang="nl-NL" dirty="0" smtClean="0"/>
              <a:t>/ Aspergeplant</a:t>
            </a:r>
            <a:endParaRPr lang="nl-NL" dirty="0"/>
          </a:p>
        </p:txBody>
      </p:sp>
      <p:pic>
        <p:nvPicPr>
          <p:cNvPr id="6146" name="Picture 2" descr="http://nargil.ir/plant/images/pic/188/asparagus%20falcatus%2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635896" cy="484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1.bp.blogspot.com/_ZjOcu7DSlUg/THFKSpOnHzI/AAAAAAAAAUE/CPOuCAzdGag/s1600/IMG_03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412777"/>
            <a:ext cx="3635896" cy="484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81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7. </a:t>
            </a:r>
            <a:r>
              <a:rPr lang="nl-NL" dirty="0" err="1" smtClean="0"/>
              <a:t>Asplenium</a:t>
            </a:r>
            <a:r>
              <a:rPr lang="nl-NL" dirty="0" smtClean="0"/>
              <a:t> </a:t>
            </a:r>
            <a:r>
              <a:rPr lang="nl-NL" dirty="0" err="1" smtClean="0"/>
              <a:t>nidus</a:t>
            </a:r>
            <a:r>
              <a:rPr lang="nl-NL" dirty="0" smtClean="0"/>
              <a:t>/Nestvaren</a:t>
            </a:r>
            <a:endParaRPr lang="nl-NL" dirty="0"/>
          </a:p>
        </p:txBody>
      </p:sp>
      <p:pic>
        <p:nvPicPr>
          <p:cNvPr id="7170" name="Picture 2" descr="http://www.hear.org/starr/images/images/plants/full/starr-050407-62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1628800"/>
            <a:ext cx="609600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pload.wikimedia.org/wikipedia/commons/8/8d/Asplenium-nidu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4175787" cy="31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70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 </a:t>
            </a:r>
            <a:r>
              <a:rPr lang="nl-NL" dirty="0" err="1" smtClean="0"/>
              <a:t>Beaucarnea</a:t>
            </a:r>
            <a:r>
              <a:rPr lang="nl-NL" dirty="0" smtClean="0"/>
              <a:t> </a:t>
            </a:r>
            <a:r>
              <a:rPr lang="nl-NL" dirty="0" err="1" smtClean="0"/>
              <a:t>recurvata</a:t>
            </a:r>
            <a:endParaRPr lang="nl-NL" dirty="0"/>
          </a:p>
        </p:txBody>
      </p:sp>
      <p:pic>
        <p:nvPicPr>
          <p:cNvPr id="8194" name="Picture 2" descr="http://upload.wikimedia.org/wikipedia/commons/c/cf/Wc_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3704806" cy="512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pics.davesgarden.com/pics/2010/07/26/coloradomom4/ae7b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3234" y="1328727"/>
            <a:ext cx="3841502" cy="513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28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Microsoft Office PowerPoint</Application>
  <PresentationFormat>Diavoorstelling (4:3)</PresentationFormat>
  <Paragraphs>48</Paragraphs>
  <Slides>48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48</vt:i4>
      </vt:variant>
    </vt:vector>
  </HeadingPairs>
  <TitlesOfParts>
    <vt:vector size="49" baseType="lpstr">
      <vt:lpstr>Kantoorthema</vt:lpstr>
      <vt:lpstr>Kamerplanten</vt:lpstr>
      <vt:lpstr>1. Aechmea fasciata/Kokerbromelia</vt:lpstr>
      <vt:lpstr>2. Alocasia x amazonica/Skeletplant</vt:lpstr>
      <vt:lpstr>3. Aloe humilis/Aloe</vt:lpstr>
      <vt:lpstr>4. Ananas comosus ‘Aureovariegatus’/ Ananas</vt:lpstr>
      <vt:lpstr>5. Anthurium (Andreanum groep)</vt:lpstr>
      <vt:lpstr>6. Asparagus falcatus/ Aspergeplant</vt:lpstr>
      <vt:lpstr>7. Asplenium nidus/Nestvaren</vt:lpstr>
      <vt:lpstr>8. Beaucarnea recurvata</vt:lpstr>
      <vt:lpstr>9. Begonia Elatior Hybride/ Begonia</vt:lpstr>
      <vt:lpstr>10. Calathea crocata/pauwenplant</vt:lpstr>
      <vt:lpstr>11. Chrysalidocarpus lutescens/Goudpalm</vt:lpstr>
      <vt:lpstr>12. Cocos nucifera/Kokospalm</vt:lpstr>
      <vt:lpstr>13. Crassula ovata</vt:lpstr>
      <vt:lpstr>14. Cyclaam persicum/Cyclaam</vt:lpstr>
      <vt:lpstr>15. Chlorophytum comosum ‘Variegatum’ / zebragras</vt:lpstr>
      <vt:lpstr>16. Dieffenbachia/Dieffenbachia</vt:lpstr>
      <vt:lpstr>17. Dracaena marginata/Dracaena</vt:lpstr>
      <vt:lpstr>18. Echeveria</vt:lpstr>
      <vt:lpstr>19. Euphorbia pulcherrima/Kerstster</vt:lpstr>
      <vt:lpstr>20. Exacum affine/Bitterblad</vt:lpstr>
      <vt:lpstr>21. Ficus benjamina</vt:lpstr>
      <vt:lpstr>22. Guzmania cultivars/Guzmania</vt:lpstr>
      <vt:lpstr>23. Hedera helix/Klimop</vt:lpstr>
      <vt:lpstr>24. Hydrangea macrophylla/Hortensia</vt:lpstr>
      <vt:lpstr>25. Howeia forsteriana/ Kentiapalm</vt:lpstr>
      <vt:lpstr>26. Kalanchoe blossfeldiana/koraaltop</vt:lpstr>
      <vt:lpstr>27. mammillaria</vt:lpstr>
      <vt:lpstr>28. Monstera deliciosa/Gatenplant</vt:lpstr>
      <vt:lpstr>29. Musa/ Bananenplant</vt:lpstr>
      <vt:lpstr>30. Nephrolepis exaltata/Krulvaren</vt:lpstr>
      <vt:lpstr>31. Opuntia</vt:lpstr>
      <vt:lpstr>32. Pachira aquatica/Pachira</vt:lpstr>
      <vt:lpstr>33. Peperomia</vt:lpstr>
      <vt:lpstr>34. Phalaenopsis/Vlinderorchidee</vt:lpstr>
      <vt:lpstr>35. Philodendron scandens/ Philodendron</vt:lpstr>
      <vt:lpstr>36. Platycerium superbum/Hertshoorn</vt:lpstr>
      <vt:lpstr>37. Pogonatherum paniceum/Kamerbamboe</vt:lpstr>
      <vt:lpstr>38. Rhipsalis cassutha/Koraalcactus</vt:lpstr>
      <vt:lpstr>39. Rhododendron/ Azalea</vt:lpstr>
      <vt:lpstr>40. Rosa/Potroos</vt:lpstr>
      <vt:lpstr>41. Saintpaulia/ Kaaps Viooltje</vt:lpstr>
      <vt:lpstr>42. Sansevieria trifasciata/ Vrouwentong</vt:lpstr>
      <vt:lpstr>43. Schefflera/ Stralenaralia</vt:lpstr>
      <vt:lpstr>44. Spathiphyllum cultivars/ Lepelbloem</vt:lpstr>
      <vt:lpstr>46. Syngonium/ Syngonium</vt:lpstr>
      <vt:lpstr>47. Vriesea/ Vriesea</vt:lpstr>
      <vt:lpstr>47. Yucca elephantipes/ Palmlelie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Kamerplanten</dc:title>
  <dc:creator>admin</dc:creator>
  <cp:lastModifiedBy>admin</cp:lastModifiedBy>
  <cp:revision>2</cp:revision>
  <dcterms:created xsi:type="dcterms:W3CDTF">2016-02-17T14:42:08Z</dcterms:created>
  <dcterms:modified xsi:type="dcterms:W3CDTF">2017-01-29T13:04:35Z</dcterms:modified>
</cp:coreProperties>
</file>