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3" r:id="rId17"/>
    <p:sldId id="271" r:id="rId18"/>
    <p:sldId id="272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1312" y="2816352"/>
            <a:ext cx="9418320" cy="40416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sz="3600" spc="600" dirty="0" smtClean="0">
                <a:latin typeface="Gill Sans MT Condensed" panose="020B0506020104020203" pitchFamily="34" charset="0"/>
              </a:rPr>
              <a:t>Vintage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multicultureel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Romantisch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Natuurlijk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Trendy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Modern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Industrieel</a:t>
            </a:r>
            <a:br>
              <a:rPr lang="nl-NL" sz="3600" spc="600" dirty="0" smtClean="0">
                <a:latin typeface="Gill Sans MT Condensed" panose="020B0506020104020203" pitchFamily="34" charset="0"/>
              </a:rPr>
            </a:br>
            <a:r>
              <a:rPr lang="nl-NL" sz="3600" spc="600" dirty="0" smtClean="0">
                <a:latin typeface="Gill Sans MT Condensed" panose="020B0506020104020203" pitchFamily="34" charset="0"/>
              </a:rPr>
              <a:t>Klassiek</a:t>
            </a:r>
            <a:endParaRPr lang="nl-NL" sz="3600" spc="600" dirty="0">
              <a:latin typeface="Gill Sans MT Condensed" panose="020B0506020104020203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7840" y="66040"/>
            <a:ext cx="5965952" cy="1691640"/>
          </a:xfrm>
        </p:spPr>
        <p:txBody>
          <a:bodyPr/>
          <a:lstStyle/>
          <a:p>
            <a:endParaRPr lang="nl-NL" dirty="0" smtClean="0"/>
          </a:p>
          <a:p>
            <a:r>
              <a:rPr lang="nl-NL" sz="6000" spc="660" dirty="0" smtClean="0">
                <a:latin typeface="Gill Sans MT Condensed" panose="020B0506020104020203" pitchFamily="34" charset="0"/>
              </a:rPr>
              <a:t>DOELGROEPEN</a:t>
            </a:r>
            <a:endParaRPr lang="nl-NL" sz="6000" spc="66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56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78" y="894080"/>
            <a:ext cx="8967355" cy="5733098"/>
          </a:xfrm>
        </p:spPr>
      </p:pic>
    </p:spTree>
    <p:extLst>
      <p:ext uri="{BB962C8B-B14F-4D97-AF65-F5344CB8AC3E}">
        <p14:creationId xmlns:p14="http://schemas.microsoft.com/office/powerpoint/2010/main" val="222425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14" y="124278"/>
            <a:ext cx="7583806" cy="64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9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6480" y="633478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KLASSIEK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65" y="0"/>
            <a:ext cx="887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7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6218"/>
            <a:ext cx="5043170" cy="66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90" y="-113551"/>
            <a:ext cx="5226050" cy="6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7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6480" y="633478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MODERN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80" y="375648"/>
            <a:ext cx="9011920" cy="59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7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934719"/>
            <a:ext cx="9924231" cy="55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2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286240" y="6334780"/>
            <a:ext cx="321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MULTICULTUREEL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995" y="0"/>
            <a:ext cx="9443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9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71" y="0"/>
            <a:ext cx="6864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77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482600"/>
            <a:ext cx="5831840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83" y="0"/>
            <a:ext cx="6777633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936480" y="6334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TRENDY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4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80" y="464123"/>
            <a:ext cx="8351520" cy="62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9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88" y="0"/>
            <a:ext cx="5768191" cy="6679565"/>
          </a:xfrm>
        </p:spPr>
      </p:pic>
      <p:sp>
        <p:nvSpPr>
          <p:cNvPr id="5" name="Tekstvak 4"/>
          <p:cNvSpPr txBox="1"/>
          <p:nvPr/>
        </p:nvSpPr>
        <p:spPr>
          <a:xfrm>
            <a:off x="10586720" y="6334780"/>
            <a:ext cx="160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VINTAGE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67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16" y="0"/>
            <a:ext cx="518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28700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20" y="-30480"/>
            <a:ext cx="6888480" cy="68884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936480" y="6334780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ROMANTISCH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09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20" y="520362"/>
            <a:ext cx="8476532" cy="5984896"/>
          </a:xfrm>
        </p:spPr>
      </p:pic>
    </p:spTree>
    <p:extLst>
      <p:ext uri="{BB962C8B-B14F-4D97-AF65-F5344CB8AC3E}">
        <p14:creationId xmlns:p14="http://schemas.microsoft.com/office/powerpoint/2010/main" val="192939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67" y="0"/>
            <a:ext cx="4730433" cy="731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96" y="-40164"/>
            <a:ext cx="6898164" cy="6898164"/>
          </a:xfrm>
        </p:spPr>
      </p:pic>
      <p:sp>
        <p:nvSpPr>
          <p:cNvPr id="5" name="Tekstvak 4"/>
          <p:cNvSpPr txBox="1"/>
          <p:nvPr/>
        </p:nvSpPr>
        <p:spPr>
          <a:xfrm>
            <a:off x="9936480" y="6334780"/>
            <a:ext cx="225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NATUURLIJK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7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71" y="0"/>
            <a:ext cx="514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0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88" y="6099"/>
            <a:ext cx="4775952" cy="6851901"/>
          </a:xfrm>
        </p:spPr>
      </p:pic>
      <p:sp>
        <p:nvSpPr>
          <p:cNvPr id="6" name="Tekstvak 5"/>
          <p:cNvSpPr txBox="1"/>
          <p:nvPr/>
        </p:nvSpPr>
        <p:spPr>
          <a:xfrm>
            <a:off x="9936480" y="6334780"/>
            <a:ext cx="256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pc="600" dirty="0" smtClean="0">
                <a:latin typeface="Gill Sans MT Condensed" panose="020B0506020104020203" pitchFamily="34" charset="0"/>
              </a:rPr>
              <a:t>INDUSTRIEEL</a:t>
            </a:r>
            <a:endParaRPr lang="nl-NL" sz="2800" spc="600" dirty="0"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6003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53</TotalTime>
  <Words>10</Words>
  <Application>Microsoft Office PowerPoint</Application>
  <PresentationFormat>Aangepast</PresentationFormat>
  <Paragraphs>11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View</vt:lpstr>
      <vt:lpstr>Vintage multicultureel Romantisch Natuurlijk Trendy Modern Industrieel Klassiek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admin</cp:lastModifiedBy>
  <cp:revision>7</cp:revision>
  <dcterms:created xsi:type="dcterms:W3CDTF">2016-11-13T18:38:55Z</dcterms:created>
  <dcterms:modified xsi:type="dcterms:W3CDTF">2016-11-20T12:27:03Z</dcterms:modified>
</cp:coreProperties>
</file>