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58" r:id="rId5"/>
    <p:sldId id="256" r:id="rId6"/>
    <p:sldId id="262" r:id="rId7"/>
    <p:sldId id="266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9577-B2D3-4D49-9B0B-CEF865DD6A05}" type="datetimeFigureOut">
              <a:rPr lang="nl-NL" smtClean="0"/>
              <a:pPr/>
              <a:t>20-1-2016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36CA-393D-42B3-BB62-AD61628552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9577-B2D3-4D49-9B0B-CEF865DD6A05}" type="datetimeFigureOut">
              <a:rPr lang="nl-NL" smtClean="0"/>
              <a:pPr/>
              <a:t>20-1-2016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36CA-393D-42B3-BB62-AD61628552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9577-B2D3-4D49-9B0B-CEF865DD6A05}" type="datetimeFigureOut">
              <a:rPr lang="nl-NL" smtClean="0"/>
              <a:pPr/>
              <a:t>20-1-2016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36CA-393D-42B3-BB62-AD61628552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9577-B2D3-4D49-9B0B-CEF865DD6A05}" type="datetimeFigureOut">
              <a:rPr lang="nl-NL" smtClean="0"/>
              <a:pPr/>
              <a:t>20-1-2016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36CA-393D-42B3-BB62-AD61628552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9577-B2D3-4D49-9B0B-CEF865DD6A05}" type="datetimeFigureOut">
              <a:rPr lang="nl-NL" smtClean="0"/>
              <a:pPr/>
              <a:t>20-1-2016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36CA-393D-42B3-BB62-AD61628552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9577-B2D3-4D49-9B0B-CEF865DD6A05}" type="datetimeFigureOut">
              <a:rPr lang="nl-NL" smtClean="0"/>
              <a:pPr/>
              <a:t>20-1-2016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36CA-393D-42B3-BB62-AD61628552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9577-B2D3-4D49-9B0B-CEF865DD6A05}" type="datetimeFigureOut">
              <a:rPr lang="nl-NL" smtClean="0"/>
              <a:pPr/>
              <a:t>20-1-2016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36CA-393D-42B3-BB62-AD61628552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9577-B2D3-4D49-9B0B-CEF865DD6A05}" type="datetimeFigureOut">
              <a:rPr lang="nl-NL" smtClean="0"/>
              <a:pPr/>
              <a:t>20-1-2016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36CA-393D-42B3-BB62-AD61628552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9577-B2D3-4D49-9B0B-CEF865DD6A05}" type="datetimeFigureOut">
              <a:rPr lang="nl-NL" smtClean="0"/>
              <a:pPr/>
              <a:t>20-1-2016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36CA-393D-42B3-BB62-AD61628552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9577-B2D3-4D49-9B0B-CEF865DD6A05}" type="datetimeFigureOut">
              <a:rPr lang="nl-NL" smtClean="0"/>
              <a:pPr/>
              <a:t>20-1-2016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36CA-393D-42B3-BB62-AD61628552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9577-B2D3-4D49-9B0B-CEF865DD6A05}" type="datetimeFigureOut">
              <a:rPr lang="nl-NL" smtClean="0"/>
              <a:pPr/>
              <a:t>20-1-2016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36CA-393D-42B3-BB62-AD61628552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C9577-B2D3-4D49-9B0B-CEF865DD6A05}" type="datetimeFigureOut">
              <a:rPr lang="nl-NL" smtClean="0"/>
              <a:pPr/>
              <a:t>20-1-2016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936CA-393D-42B3-BB62-AD61628552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31020" y="1143000"/>
            <a:ext cx="785503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dirty="0" smtClean="0"/>
              <a:t>Les 9 boek</a:t>
            </a:r>
          </a:p>
          <a:p>
            <a:r>
              <a:rPr lang="nl-NL" sz="4400" dirty="0" smtClean="0"/>
              <a:t>les 3 digitale rekenblokken</a:t>
            </a:r>
          </a:p>
          <a:p>
            <a:r>
              <a:rPr lang="nl-NL" sz="4400" dirty="0" smtClean="0"/>
              <a:t>Verhoudingen in context situaties</a:t>
            </a:r>
            <a:endParaRPr lang="nl-NL" sz="4400" dirty="0"/>
          </a:p>
        </p:txBody>
      </p:sp>
      <p:sp>
        <p:nvSpPr>
          <p:cNvPr id="3" name="Tekstvak 2"/>
          <p:cNvSpPr txBox="1"/>
          <p:nvPr/>
        </p:nvSpPr>
        <p:spPr>
          <a:xfrm>
            <a:off x="2819400" y="3581400"/>
            <a:ext cx="17057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Benzineverbruik</a:t>
            </a:r>
          </a:p>
          <a:p>
            <a:r>
              <a:rPr lang="nl-NL" dirty="0" smtClean="0"/>
              <a:t>Recepten</a:t>
            </a:r>
          </a:p>
          <a:p>
            <a:r>
              <a:rPr lang="nl-NL" dirty="0" smtClean="0"/>
              <a:t>schaal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4144028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2819400" y="304800"/>
            <a:ext cx="2858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Verhoudingen in het verkeer</a:t>
            </a: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990600"/>
            <a:ext cx="4384481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648200" y="3429000"/>
            <a:ext cx="426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Hoeveel verbruik je met 1 kilometer?</a:t>
            </a:r>
          </a:p>
          <a:p>
            <a:r>
              <a:rPr lang="nl-NL" dirty="0" smtClean="0"/>
              <a:t>Hoeveel verbruik je met 125 kilometer?</a:t>
            </a:r>
          </a:p>
          <a:p>
            <a:r>
              <a:rPr lang="nl-NL" dirty="0" smtClean="0"/>
              <a:t>Wat kost de benzine per liter?</a:t>
            </a:r>
          </a:p>
          <a:p>
            <a:r>
              <a:rPr lang="nl-NL" dirty="0" smtClean="0"/>
              <a:t>Wat kost de uiteindelijke rit je aan benzine?</a:t>
            </a:r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828800"/>
            <a:ext cx="6554117" cy="266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457200" y="457200"/>
            <a:ext cx="8186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Wanneer je een recept wil maken voor meer personen dan dat het recept aangeeft….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1138" y="1776413"/>
            <a:ext cx="618172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1600200" y="762000"/>
            <a:ext cx="5857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Het vergelijken van verhoudingen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85800" y="609601"/>
            <a:ext cx="739139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0000"/>
                </a:solidFill>
              </a:rPr>
              <a:t>Vergelijken van verhoudingen kan alleen </a:t>
            </a:r>
          </a:p>
          <a:p>
            <a:r>
              <a:rPr lang="nl-NL" sz="2400" dirty="0" smtClean="0">
                <a:solidFill>
                  <a:srgbClr val="FF0000"/>
                </a:solidFill>
              </a:rPr>
              <a:t>als je alles in dezelfde maat zet!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welk stuk kaas is het goedkoopst of het duurst 	(alles bv in grammen)</a:t>
            </a:r>
          </a:p>
          <a:p>
            <a:endParaRPr lang="nl-NL" dirty="0" smtClean="0"/>
          </a:p>
          <a:p>
            <a:r>
              <a:rPr lang="nl-NL" dirty="0" smtClean="0"/>
              <a:t>Welke vogel vliegt het verst			(alles bv in meters/sec )</a:t>
            </a:r>
          </a:p>
          <a:p>
            <a:endParaRPr lang="nl-NL" dirty="0" smtClean="0"/>
          </a:p>
          <a:p>
            <a:r>
              <a:rPr lang="nl-NL" dirty="0" smtClean="0"/>
              <a:t>In welke beker kan het meeste limonade 	(alles bv in centiliters)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sz="2400" dirty="0" smtClean="0">
                <a:solidFill>
                  <a:srgbClr val="FF0000"/>
                </a:solidFill>
              </a:rPr>
              <a:t>Alles dus in 1 eenheid zetten </a:t>
            </a:r>
          </a:p>
          <a:p>
            <a:r>
              <a:rPr lang="nl-NL" dirty="0" smtClean="0"/>
              <a:t>Bijvoorbeeld: </a:t>
            </a:r>
          </a:p>
          <a:p>
            <a:r>
              <a:rPr lang="nl-NL" dirty="0" smtClean="0"/>
              <a:t>Bij afstanden vergelijken alles bijvoorbeeld in meters</a:t>
            </a:r>
          </a:p>
          <a:p>
            <a:r>
              <a:rPr lang="nl-NL" dirty="0" smtClean="0"/>
              <a:t>Bij tijd alles in secondes</a:t>
            </a:r>
          </a:p>
          <a:p>
            <a:r>
              <a:rPr lang="nl-NL" dirty="0" smtClean="0"/>
              <a:t>Bij inhoud alles in centiliters</a:t>
            </a:r>
          </a:p>
          <a:p>
            <a:endParaRPr lang="nl-NL" dirty="0" smtClean="0"/>
          </a:p>
          <a:p>
            <a:r>
              <a:rPr lang="nl-NL" dirty="0" smtClean="0"/>
              <a:t>Het is handig om te kijken welke maat het beste past bij de vraag. Wat is het handigst om uit te rekenen?</a:t>
            </a:r>
          </a:p>
          <a:p>
            <a:endParaRPr lang="nl-NL" dirty="0" smtClean="0">
              <a:solidFill>
                <a:srgbClr val="FF0000"/>
              </a:solidFill>
            </a:endParaRPr>
          </a:p>
          <a:p>
            <a:endParaRPr lang="nl-N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971800" y="457200"/>
            <a:ext cx="3400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Dit doe je door om te rekenen</a:t>
            </a:r>
          </a:p>
          <a:p>
            <a:r>
              <a:rPr lang="nl-NL" dirty="0" smtClean="0"/>
              <a:t>Rijtje  van millimeter tot kilometer</a:t>
            </a:r>
            <a:endParaRPr lang="nl-NL" dirty="0"/>
          </a:p>
        </p:txBody>
      </p:sp>
      <p:pic>
        <p:nvPicPr>
          <p:cNvPr id="1026" name="Picture 2" descr="stairs.jpg (17318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0"/>
            <a:ext cx="2400300" cy="25908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3962400" y="1524000"/>
            <a:ext cx="39012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Onderaan staat het minste</a:t>
            </a:r>
          </a:p>
          <a:p>
            <a:r>
              <a:rPr lang="nl-NL" dirty="0" smtClean="0"/>
              <a:t>Bovenaan staat het meeste</a:t>
            </a:r>
          </a:p>
          <a:p>
            <a:endParaRPr lang="nl-NL" dirty="0" smtClean="0"/>
          </a:p>
          <a:p>
            <a:r>
              <a:rPr lang="nl-NL" dirty="0" smtClean="0"/>
              <a:t>Bij elke trede de trap op deel je door 10</a:t>
            </a:r>
          </a:p>
          <a:p>
            <a:endParaRPr lang="nl-NL" dirty="0" smtClean="0"/>
          </a:p>
          <a:p>
            <a:r>
              <a:rPr lang="nl-NL" dirty="0" smtClean="0"/>
              <a:t>Loop je de trap af dan doe je </a:t>
            </a:r>
            <a:r>
              <a:rPr lang="nl-NL" dirty="0"/>
              <a:t>x</a:t>
            </a:r>
            <a:r>
              <a:rPr lang="nl-NL" dirty="0" smtClean="0"/>
              <a:t> 10 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143000" y="4724400"/>
            <a:ext cx="48774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Het geheugensteuntje begint BOVENAAN de trap: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rgbClr val="FF0000"/>
                </a:solidFill>
              </a:rPr>
              <a:t>K</a:t>
            </a:r>
            <a:r>
              <a:rPr lang="nl-NL" dirty="0" smtClean="0"/>
              <a:t>an </a:t>
            </a:r>
            <a:r>
              <a:rPr lang="nl-NL" dirty="0" smtClean="0">
                <a:solidFill>
                  <a:srgbClr val="FF0000"/>
                </a:solidFill>
              </a:rPr>
              <a:t>H</a:t>
            </a:r>
            <a:r>
              <a:rPr lang="nl-NL" dirty="0" smtClean="0"/>
              <a:t>et </a:t>
            </a:r>
            <a:r>
              <a:rPr lang="nl-NL" dirty="0" err="1" smtClean="0">
                <a:solidFill>
                  <a:srgbClr val="FF0000"/>
                </a:solidFill>
              </a:rPr>
              <a:t>DAM</a:t>
            </a:r>
            <a:r>
              <a:rPr lang="nl-NL" dirty="0" err="1" smtClean="0"/>
              <a:t>etje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M</a:t>
            </a:r>
            <a:r>
              <a:rPr lang="nl-NL" dirty="0" smtClean="0"/>
              <a:t>et </a:t>
            </a:r>
            <a:r>
              <a:rPr lang="nl-NL" dirty="0" smtClean="0">
                <a:solidFill>
                  <a:srgbClr val="FF0000"/>
                </a:solidFill>
              </a:rPr>
              <a:t>D</a:t>
            </a:r>
            <a:r>
              <a:rPr lang="nl-NL" dirty="0" smtClean="0"/>
              <a:t>e </a:t>
            </a:r>
            <a:r>
              <a:rPr lang="nl-NL" dirty="0" smtClean="0">
                <a:solidFill>
                  <a:srgbClr val="FF0000"/>
                </a:solidFill>
              </a:rPr>
              <a:t>C</a:t>
            </a:r>
            <a:r>
              <a:rPr lang="nl-NL" dirty="0" smtClean="0"/>
              <a:t>entimeter </a:t>
            </a:r>
            <a:r>
              <a:rPr lang="nl-NL" dirty="0" smtClean="0">
                <a:solidFill>
                  <a:srgbClr val="FF0000"/>
                </a:solidFill>
              </a:rPr>
              <a:t>M</a:t>
            </a:r>
            <a:r>
              <a:rPr lang="nl-NL" dirty="0" smtClean="0"/>
              <a:t>eten?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28600" y="152400"/>
            <a:ext cx="8382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FF0000"/>
                </a:solidFill>
              </a:rPr>
              <a:t>Hoe zit het ook alweer met schaal….?</a:t>
            </a:r>
          </a:p>
          <a:p>
            <a:endParaRPr lang="nl-NL" dirty="0" smtClean="0"/>
          </a:p>
          <a:p>
            <a:r>
              <a:rPr lang="nl-NL" dirty="0" smtClean="0"/>
              <a:t>De schaal geeft een </a:t>
            </a:r>
            <a:r>
              <a:rPr lang="nl-NL" dirty="0" smtClean="0">
                <a:solidFill>
                  <a:srgbClr val="FF0000"/>
                </a:solidFill>
              </a:rPr>
              <a:t>verhouding</a:t>
            </a:r>
            <a:r>
              <a:rPr lang="nl-NL" dirty="0" smtClean="0"/>
              <a:t> aan (geen centimeters!)</a:t>
            </a:r>
          </a:p>
          <a:p>
            <a:endParaRPr lang="nl-NL" dirty="0" smtClean="0"/>
          </a:p>
          <a:p>
            <a:r>
              <a:rPr lang="nl-NL" dirty="0" smtClean="0"/>
              <a:t>Schaal 1 : 150 </a:t>
            </a:r>
          </a:p>
          <a:p>
            <a:endParaRPr lang="nl-NL" dirty="0" smtClean="0"/>
          </a:p>
          <a:p>
            <a:r>
              <a:rPr lang="nl-NL" dirty="0" smtClean="0"/>
              <a:t>Betekent dat alles 150 keer is </a:t>
            </a:r>
            <a:r>
              <a:rPr lang="nl-NL" dirty="0" smtClean="0">
                <a:solidFill>
                  <a:srgbClr val="FF0000"/>
                </a:solidFill>
              </a:rPr>
              <a:t>verkleind</a:t>
            </a:r>
            <a:r>
              <a:rPr lang="nl-NL" dirty="0" smtClean="0"/>
              <a:t> en jij het dus 150 keer moet vergroten om de</a:t>
            </a:r>
          </a:p>
          <a:p>
            <a:r>
              <a:rPr lang="nl-NL" dirty="0" smtClean="0"/>
              <a:t>Werkelijkheid terug te krijgen.</a:t>
            </a:r>
          </a:p>
          <a:p>
            <a:r>
              <a:rPr lang="nl-NL" dirty="0" smtClean="0"/>
              <a:t>Schaal kan worden weergegeven in  mm  maar ook in cm of km </a:t>
            </a:r>
          </a:p>
          <a:p>
            <a:endParaRPr lang="nl-NL" dirty="0" smtClean="0"/>
          </a:p>
          <a:p>
            <a:r>
              <a:rPr lang="nl-NL" dirty="0" smtClean="0"/>
              <a:t>Wel altijd in DEZELFDE MAAT werken!!</a:t>
            </a:r>
          </a:p>
          <a:p>
            <a:endParaRPr lang="nl-NL" dirty="0" smtClean="0"/>
          </a:p>
          <a:p>
            <a:r>
              <a:rPr lang="nl-NL" dirty="0" smtClean="0"/>
              <a:t>Schaalmodel van een auto schaal is 1: 35	Wat betekent dat?</a:t>
            </a:r>
          </a:p>
          <a:p>
            <a:endParaRPr lang="nl-NL" dirty="0" smtClean="0"/>
          </a:p>
          <a:p>
            <a:r>
              <a:rPr lang="nl-NL" dirty="0" smtClean="0"/>
              <a:t>Maquette van een schoolgebouw schaal 1</a:t>
            </a:r>
            <a:r>
              <a:rPr lang="nl-NL" smtClean="0"/>
              <a:t>: </a:t>
            </a:r>
            <a:r>
              <a:rPr lang="nl-NL" smtClean="0"/>
              <a:t>100</a:t>
            </a:r>
            <a:r>
              <a:rPr lang="nl-NL" dirty="0" smtClean="0"/>
              <a:t>	Wat betekent dat? </a:t>
            </a:r>
          </a:p>
        </p:txBody>
      </p:sp>
      <p:pic>
        <p:nvPicPr>
          <p:cNvPr id="4" name="Picture 2" descr="C:\Users\Marga\Desktop\schaalmodel au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800600"/>
            <a:ext cx="2724150" cy="1676400"/>
          </a:xfrm>
          <a:prstGeom prst="rect">
            <a:avLst/>
          </a:prstGeom>
          <a:noFill/>
        </p:spPr>
      </p:pic>
      <p:pic>
        <p:nvPicPr>
          <p:cNvPr id="5" name="Picture 3" descr="C:\Users\Marga\Desktop\plattegrond groning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572000"/>
            <a:ext cx="2247900" cy="2028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914400" y="381000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Schaal 150: 1</a:t>
            </a:r>
          </a:p>
          <a:p>
            <a:r>
              <a:rPr lang="nl-NL" dirty="0" smtClean="0"/>
              <a:t>Het ding wat je voor je hebt liggen is NIET het origineel </a:t>
            </a:r>
          </a:p>
          <a:p>
            <a:r>
              <a:rPr lang="nl-NL" dirty="0" smtClean="0"/>
              <a:t>Het betekent dat het origineel 150 x is </a:t>
            </a:r>
            <a:r>
              <a:rPr lang="nl-NL" dirty="0" smtClean="0">
                <a:solidFill>
                  <a:srgbClr val="FF0000"/>
                </a:solidFill>
              </a:rPr>
              <a:t>uitvergroot </a:t>
            </a:r>
            <a:r>
              <a:rPr lang="nl-NL" dirty="0" smtClean="0"/>
              <a:t>tot wat jij nu voor je ziet en wil je het origineel terug krijgen dan moet je alles dus 150 keer verkleinen.</a:t>
            </a:r>
          </a:p>
          <a:p>
            <a:endParaRPr lang="nl-NL" dirty="0" smtClean="0"/>
          </a:p>
          <a:p>
            <a:r>
              <a:rPr lang="nl-NL" dirty="0" smtClean="0"/>
              <a:t>Foto uitvergroot  schaal 5:1 				wat betekent dat? </a:t>
            </a:r>
          </a:p>
          <a:p>
            <a:endParaRPr lang="nl-NL" dirty="0" smtClean="0"/>
          </a:p>
          <a:p>
            <a:r>
              <a:rPr lang="nl-NL" dirty="0" smtClean="0"/>
              <a:t>Lego poppetje uitvergroot in lego land schaal 15 : 1	wat betekent dat?</a:t>
            </a:r>
          </a:p>
        </p:txBody>
      </p:sp>
      <p:pic>
        <p:nvPicPr>
          <p:cNvPr id="3" name="Picture 4" descr="C:\Users\Marga\Desktop\kruk uitvergroot tot taf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733800"/>
            <a:ext cx="2562225" cy="1781175"/>
          </a:xfrm>
          <a:prstGeom prst="rect">
            <a:avLst/>
          </a:prstGeom>
          <a:noFill/>
        </p:spPr>
      </p:pic>
      <p:pic>
        <p:nvPicPr>
          <p:cNvPr id="4" name="Picture 5" descr="C:\Users\Marga\Desktop\legola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810000"/>
            <a:ext cx="1905000" cy="158115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5105400" y="56388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Poppetje in werkelijkheid 10 cm  nu 15 x uitvergroot tot een mens van 150 centimeter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057400" y="609600"/>
            <a:ext cx="464101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Verhoudingstabel gebruiken </a:t>
            </a:r>
          </a:p>
          <a:p>
            <a:endParaRPr lang="nl-NL" dirty="0" smtClean="0"/>
          </a:p>
          <a:p>
            <a:r>
              <a:rPr lang="nl-NL" dirty="0" smtClean="0"/>
              <a:t>schaal 1 : 10  (in cm)</a:t>
            </a:r>
          </a:p>
          <a:p>
            <a:r>
              <a:rPr lang="nl-NL" dirty="0" smtClean="0"/>
              <a:t>Schaalmodel 	</a:t>
            </a:r>
            <a:r>
              <a:rPr lang="nl-NL" dirty="0" smtClean="0">
                <a:solidFill>
                  <a:srgbClr val="FF0000"/>
                </a:solidFill>
              </a:rPr>
              <a:t>1 cm</a:t>
            </a:r>
            <a:r>
              <a:rPr lang="nl-NL" dirty="0" smtClean="0"/>
              <a:t>		12 cm </a:t>
            </a:r>
          </a:p>
          <a:p>
            <a:r>
              <a:rPr lang="nl-NL" dirty="0" smtClean="0"/>
              <a:t>------------------------------------------------------------</a:t>
            </a:r>
          </a:p>
          <a:p>
            <a:r>
              <a:rPr lang="nl-NL" dirty="0" smtClean="0"/>
              <a:t>Werkelijkheid	10 cm 		120 cm 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Schaal 1: 100 (in m)</a:t>
            </a:r>
          </a:p>
          <a:p>
            <a:r>
              <a:rPr lang="nl-NL" dirty="0" smtClean="0"/>
              <a:t>Schaalmodel 	</a:t>
            </a:r>
            <a:r>
              <a:rPr lang="nl-NL" dirty="0" smtClean="0">
                <a:solidFill>
                  <a:srgbClr val="FF0000"/>
                </a:solidFill>
              </a:rPr>
              <a:t>1 m</a:t>
            </a:r>
            <a:r>
              <a:rPr lang="nl-NL" dirty="0" smtClean="0"/>
              <a:t>		1,5 m </a:t>
            </a:r>
          </a:p>
          <a:p>
            <a:r>
              <a:rPr lang="nl-NL" dirty="0" smtClean="0"/>
              <a:t>--------------------------------------------------------------</a:t>
            </a:r>
          </a:p>
          <a:p>
            <a:r>
              <a:rPr lang="nl-NL" dirty="0" smtClean="0"/>
              <a:t>Werkelijkheid 	100 m		150m</a:t>
            </a:r>
          </a:p>
          <a:p>
            <a:endParaRPr lang="nl-NL" dirty="0" smtClean="0"/>
          </a:p>
          <a:p>
            <a:r>
              <a:rPr lang="nl-NL" dirty="0" smtClean="0"/>
              <a:t>Schaal 1: 35 (in dm)</a:t>
            </a:r>
          </a:p>
          <a:p>
            <a:r>
              <a:rPr lang="nl-NL" dirty="0" smtClean="0"/>
              <a:t>Schaalmodel 	</a:t>
            </a:r>
            <a:r>
              <a:rPr lang="nl-NL" dirty="0" smtClean="0">
                <a:solidFill>
                  <a:srgbClr val="FF0000"/>
                </a:solidFill>
              </a:rPr>
              <a:t>1 dm 	</a:t>
            </a:r>
            <a:r>
              <a:rPr lang="nl-NL" dirty="0" smtClean="0"/>
              <a:t>	25 dm</a:t>
            </a:r>
          </a:p>
          <a:p>
            <a:r>
              <a:rPr lang="nl-NL" dirty="0" smtClean="0"/>
              <a:t>---------------------------------------------------------------</a:t>
            </a:r>
          </a:p>
          <a:p>
            <a:r>
              <a:rPr lang="nl-NL" dirty="0" smtClean="0"/>
              <a:t>Werkelijkheid 	35 dm		875 dm 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838200" y="228600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Les 9 som 13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38200"/>
            <a:ext cx="71151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743200"/>
            <a:ext cx="71056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495800"/>
            <a:ext cx="72390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</TotalTime>
  <Words>298</Words>
  <Application>Microsoft Office PowerPoint</Application>
  <PresentationFormat>Diavoorstelling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89</cp:revision>
  <dcterms:created xsi:type="dcterms:W3CDTF">2015-12-30T11:31:18Z</dcterms:created>
  <dcterms:modified xsi:type="dcterms:W3CDTF">2016-01-20T13:42:07Z</dcterms:modified>
</cp:coreProperties>
</file>