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http://www.youtube.com/watch?v=2PyUfG9u-P4" TargetMode="External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A8ED89-5BCF-4A7C-AE09-76EE6905DC35}" type="doc">
      <dgm:prSet loTypeId="urn:microsoft.com/office/officeart/2005/8/layout/hProcess4" loCatId="process" qsTypeId="urn:microsoft.com/office/officeart/2005/8/quickstyle/simple1#1" qsCatId="simple" csTypeId="urn:microsoft.com/office/officeart/2005/8/colors/colorful3" csCatId="colorful" phldr="1"/>
      <dgm:spPr/>
      <dgm:t>
        <a:bodyPr/>
        <a:lstStyle/>
        <a:p>
          <a:endParaRPr lang="nl-NL"/>
        </a:p>
      </dgm:t>
    </dgm:pt>
    <dgm:pt modelId="{63A4A7B3-A4D1-4CD5-836B-09ABC2FC94C2}">
      <dgm:prSet phldrT="[Text]"/>
      <dgm:spPr/>
      <dgm:t>
        <a:bodyPr/>
        <a:lstStyle/>
        <a:p>
          <a:r>
            <a:rPr lang="nl-NL" dirty="0"/>
            <a:t>Prikkel</a:t>
          </a:r>
        </a:p>
      </dgm:t>
    </dgm:pt>
    <dgm:pt modelId="{DF97F781-6607-46B0-80C7-591652FDD903}" type="parTrans" cxnId="{915AB21E-FBBE-44CF-A7B6-0E06FFF27B0F}">
      <dgm:prSet/>
      <dgm:spPr/>
      <dgm:t>
        <a:bodyPr/>
        <a:lstStyle/>
        <a:p>
          <a:endParaRPr lang="nl-NL"/>
        </a:p>
      </dgm:t>
    </dgm:pt>
    <dgm:pt modelId="{05BED9E9-59BD-442B-B5D8-237149F4C625}" type="sibTrans" cxnId="{915AB21E-FBBE-44CF-A7B6-0E06FFF27B0F}">
      <dgm:prSet/>
      <dgm:spPr/>
      <dgm:t>
        <a:bodyPr/>
        <a:lstStyle/>
        <a:p>
          <a:endParaRPr lang="nl-NL"/>
        </a:p>
      </dgm:t>
    </dgm:pt>
    <dgm:pt modelId="{9D562EAC-87E8-4A74-9B7C-7FA3351B4CAE}">
      <dgm:prSet phldrT="[Text]"/>
      <dgm:spPr/>
      <dgm:t>
        <a:bodyPr/>
        <a:lstStyle/>
        <a:p>
          <a:r>
            <a:rPr lang="nl-NL" dirty="0"/>
            <a:t>Interne </a:t>
          </a:r>
        </a:p>
      </dgm:t>
    </dgm:pt>
    <dgm:pt modelId="{B960C484-617A-4463-A033-3CD437F86B5B}" type="parTrans" cxnId="{B4516A2C-ED0A-475A-8741-ECFF44DE08BE}">
      <dgm:prSet/>
      <dgm:spPr/>
      <dgm:t>
        <a:bodyPr/>
        <a:lstStyle/>
        <a:p>
          <a:endParaRPr lang="nl-NL"/>
        </a:p>
      </dgm:t>
    </dgm:pt>
    <dgm:pt modelId="{5B061B50-90B8-4BDB-B4D1-D6C729C83046}" type="sibTrans" cxnId="{B4516A2C-ED0A-475A-8741-ECFF44DE08BE}">
      <dgm:prSet/>
      <dgm:spPr/>
      <dgm:t>
        <a:bodyPr/>
        <a:lstStyle/>
        <a:p>
          <a:endParaRPr lang="nl-NL"/>
        </a:p>
      </dgm:t>
    </dgm:pt>
    <dgm:pt modelId="{2EA64A83-DF64-4499-A044-03C0C1CB4409}">
      <dgm:prSet phldrT="[Text]"/>
      <dgm:spPr/>
      <dgm:t>
        <a:bodyPr/>
        <a:lstStyle/>
        <a:p>
          <a:r>
            <a:rPr lang="nl-NL" dirty="0"/>
            <a:t>Respons</a:t>
          </a:r>
        </a:p>
      </dgm:t>
    </dgm:pt>
    <dgm:pt modelId="{7E04821C-2ED5-467D-BEBD-FF8EE546D518}" type="parTrans" cxnId="{92AF50F4-19A6-4826-A4CA-C8289AFBA197}">
      <dgm:prSet/>
      <dgm:spPr/>
      <dgm:t>
        <a:bodyPr/>
        <a:lstStyle/>
        <a:p>
          <a:endParaRPr lang="nl-NL"/>
        </a:p>
      </dgm:t>
    </dgm:pt>
    <dgm:pt modelId="{7860E085-FD61-4EFB-9874-475170D408C8}" type="sibTrans" cxnId="{92AF50F4-19A6-4826-A4CA-C8289AFBA197}">
      <dgm:prSet/>
      <dgm:spPr/>
      <dgm:t>
        <a:bodyPr/>
        <a:lstStyle/>
        <a:p>
          <a:endParaRPr lang="nl-NL"/>
        </a:p>
      </dgm:t>
    </dgm:pt>
    <dgm:pt modelId="{23017AF7-5447-4321-B637-CDC6C2C8AA3C}">
      <dgm:prSet phldrT="[Text]"/>
      <dgm:spPr/>
      <dgm:t>
        <a:bodyPr/>
        <a:lstStyle/>
        <a:p>
          <a:r>
            <a:rPr lang="nl-NL" dirty="0"/>
            <a:t>Handelingen:</a:t>
          </a:r>
        </a:p>
      </dgm:t>
    </dgm:pt>
    <dgm:pt modelId="{4FC510FB-E25F-43C4-BCDA-28A39D1E9B86}" type="parTrans" cxnId="{7EF34A17-88EA-4430-8A09-2C07F44CA37A}">
      <dgm:prSet/>
      <dgm:spPr/>
      <dgm:t>
        <a:bodyPr/>
        <a:lstStyle/>
        <a:p>
          <a:endParaRPr lang="nl-NL"/>
        </a:p>
      </dgm:t>
    </dgm:pt>
    <dgm:pt modelId="{D4C184EA-7149-4668-8A89-9AF7D04B0643}" type="sibTrans" cxnId="{7EF34A17-88EA-4430-8A09-2C07F44CA37A}">
      <dgm:prSet/>
      <dgm:spPr/>
      <dgm:t>
        <a:bodyPr/>
        <a:lstStyle/>
        <a:p>
          <a:endParaRPr lang="nl-NL"/>
        </a:p>
      </dgm:t>
    </dgm:pt>
    <dgm:pt modelId="{6B21B0B4-F519-4F5C-9539-99404B6B07E5}">
      <dgm:prSet phldrT="[Text]"/>
      <dgm:spPr/>
      <dgm:t>
        <a:bodyPr/>
        <a:lstStyle/>
        <a:p>
          <a:r>
            <a:rPr lang="nl-NL" dirty="0"/>
            <a:t>Externe</a:t>
          </a:r>
        </a:p>
      </dgm:t>
    </dgm:pt>
    <dgm:pt modelId="{D6C705B7-F814-4922-A3C2-392F6C0370D6}" type="parTrans" cxnId="{86580FF5-DB28-415D-9E3F-B4CCE7459AE2}">
      <dgm:prSet/>
      <dgm:spPr/>
      <dgm:t>
        <a:bodyPr/>
        <a:lstStyle/>
        <a:p>
          <a:endParaRPr lang="nl-NL"/>
        </a:p>
      </dgm:t>
    </dgm:pt>
    <dgm:pt modelId="{E9AFA959-59C8-4BB6-9492-0E6A46384561}" type="sibTrans" cxnId="{86580FF5-DB28-415D-9E3F-B4CCE7459AE2}">
      <dgm:prSet/>
      <dgm:spPr/>
      <dgm:t>
        <a:bodyPr/>
        <a:lstStyle/>
        <a:p>
          <a:endParaRPr lang="nl-NL"/>
        </a:p>
      </dgm:t>
    </dgm:pt>
    <dgm:pt modelId="{7394ED7C-CBDF-4334-9948-2875D09BBC0A}">
      <dgm:prSet phldrT="[Text]"/>
      <dgm:spPr/>
      <dgm:t>
        <a:bodyPr/>
        <a:lstStyle/>
        <a:p>
          <a:r>
            <a:rPr lang="nl-NL" dirty="0"/>
            <a:t>Sleutelprikkel</a:t>
          </a:r>
        </a:p>
      </dgm:t>
    </dgm:pt>
    <dgm:pt modelId="{F33FA9C0-486D-42F0-88ED-C7A564479BAB}" type="parTrans" cxnId="{5DC7C59C-6380-4DE6-A099-7E2FA94AB73A}">
      <dgm:prSet/>
      <dgm:spPr/>
      <dgm:t>
        <a:bodyPr/>
        <a:lstStyle/>
        <a:p>
          <a:endParaRPr lang="nl-NL"/>
        </a:p>
      </dgm:t>
    </dgm:pt>
    <dgm:pt modelId="{77712827-5182-4F6E-BB89-DE14A3645572}" type="sibTrans" cxnId="{5DC7C59C-6380-4DE6-A099-7E2FA94AB73A}">
      <dgm:prSet/>
      <dgm:spPr/>
      <dgm:t>
        <a:bodyPr/>
        <a:lstStyle/>
        <a:p>
          <a:endParaRPr lang="nl-NL"/>
        </a:p>
      </dgm:t>
    </dgm:pt>
    <dgm:pt modelId="{DEEED3A2-4999-41AE-84E2-C6C5253C5E30}">
      <dgm:prSet phldrT="[Text]"/>
      <dgm:spPr/>
      <dgm:t>
        <a:bodyPr/>
        <a:lstStyle/>
        <a:p>
          <a:r>
            <a:rPr lang="nl-NL" dirty="0"/>
            <a:t>Erfelijke factoren</a:t>
          </a:r>
        </a:p>
      </dgm:t>
    </dgm:pt>
    <dgm:pt modelId="{00922232-D2AF-4C6A-A224-EC06C9E3B11C}" type="parTrans" cxnId="{181DFFF8-8B84-4586-BFA5-958C9B067346}">
      <dgm:prSet/>
      <dgm:spPr/>
      <dgm:t>
        <a:bodyPr/>
        <a:lstStyle/>
        <a:p>
          <a:endParaRPr lang="nl-NL"/>
        </a:p>
      </dgm:t>
    </dgm:pt>
    <dgm:pt modelId="{61188E03-B232-4B90-920C-7B73933E54AF}" type="sibTrans" cxnId="{181DFFF8-8B84-4586-BFA5-958C9B067346}">
      <dgm:prSet/>
      <dgm:spPr/>
      <dgm:t>
        <a:bodyPr/>
        <a:lstStyle/>
        <a:p>
          <a:endParaRPr lang="nl-NL"/>
        </a:p>
      </dgm:t>
    </dgm:pt>
    <dgm:pt modelId="{8DC0D708-74E5-41F1-A2C6-4F443FE0B4D7}">
      <dgm:prSet phldrT="[Text]"/>
      <dgm:spPr/>
      <dgm:t>
        <a:bodyPr/>
        <a:lstStyle/>
        <a:p>
          <a:r>
            <a:rPr lang="nl-NL" dirty="0"/>
            <a:t>Leerprocessen</a:t>
          </a:r>
        </a:p>
      </dgm:t>
    </dgm:pt>
    <dgm:pt modelId="{5E810E4A-CEC8-4454-ABFE-BDBEB12E88DD}" type="parTrans" cxnId="{13591576-75E9-4B56-97E7-1EDA59BC3E96}">
      <dgm:prSet/>
      <dgm:spPr/>
      <dgm:t>
        <a:bodyPr/>
        <a:lstStyle/>
        <a:p>
          <a:endParaRPr lang="nl-NL"/>
        </a:p>
      </dgm:t>
    </dgm:pt>
    <dgm:pt modelId="{19C3C2CA-C7B1-4FE3-9EA2-9798E4D0543A}" type="sibTrans" cxnId="{13591576-75E9-4B56-97E7-1EDA59BC3E96}">
      <dgm:prSet/>
      <dgm:spPr/>
      <dgm:t>
        <a:bodyPr/>
        <a:lstStyle/>
        <a:p>
          <a:endParaRPr lang="nl-NL"/>
        </a:p>
      </dgm:t>
    </dgm:pt>
    <dgm:pt modelId="{5465EA3C-11CE-4FDD-BC14-A0DA754D1537}" type="pres">
      <dgm:prSet presAssocID="{07A8ED89-5BCF-4A7C-AE09-76EE6905DC35}" presName="Name0" presStyleCnt="0">
        <dgm:presLayoutVars>
          <dgm:dir/>
          <dgm:animLvl val="lvl"/>
          <dgm:resizeHandles val="exact"/>
        </dgm:presLayoutVars>
      </dgm:prSet>
      <dgm:spPr/>
    </dgm:pt>
    <dgm:pt modelId="{3417A0C9-BB24-41DB-B0F5-D1503825FB9A}" type="pres">
      <dgm:prSet presAssocID="{07A8ED89-5BCF-4A7C-AE09-76EE6905DC35}" presName="tSp" presStyleCnt="0"/>
      <dgm:spPr/>
    </dgm:pt>
    <dgm:pt modelId="{F9C56648-8B7B-4FC4-8121-C5E92321296D}" type="pres">
      <dgm:prSet presAssocID="{07A8ED89-5BCF-4A7C-AE09-76EE6905DC35}" presName="bSp" presStyleCnt="0"/>
      <dgm:spPr/>
    </dgm:pt>
    <dgm:pt modelId="{C5D3A890-1924-4660-82C4-992747C0AF90}" type="pres">
      <dgm:prSet presAssocID="{07A8ED89-5BCF-4A7C-AE09-76EE6905DC35}" presName="process" presStyleCnt="0"/>
      <dgm:spPr/>
    </dgm:pt>
    <dgm:pt modelId="{9F651AAE-DC8B-49C1-B354-8F95F44F23F7}" type="pres">
      <dgm:prSet presAssocID="{63A4A7B3-A4D1-4CD5-836B-09ABC2FC94C2}" presName="composite1" presStyleCnt="0"/>
      <dgm:spPr/>
    </dgm:pt>
    <dgm:pt modelId="{5ED63F71-BB25-41C1-90BA-345ABAB10F87}" type="pres">
      <dgm:prSet presAssocID="{63A4A7B3-A4D1-4CD5-836B-09ABC2FC94C2}" presName="dummyNode1" presStyleLbl="node1" presStyleIdx="0" presStyleCnt="2"/>
      <dgm:spPr/>
    </dgm:pt>
    <dgm:pt modelId="{4F49CB5B-C695-4E61-9A08-72EEB0A196A3}" type="pres">
      <dgm:prSet presAssocID="{63A4A7B3-A4D1-4CD5-836B-09ABC2FC94C2}" presName="childNode1" presStyleLbl="bgAcc1" presStyleIdx="0" presStyleCnt="2">
        <dgm:presLayoutVars>
          <dgm:bulletEnabled val="1"/>
        </dgm:presLayoutVars>
      </dgm:prSet>
      <dgm:spPr/>
    </dgm:pt>
    <dgm:pt modelId="{A3E11981-C844-4087-AD55-ED76FF6F2A4C}" type="pres">
      <dgm:prSet presAssocID="{63A4A7B3-A4D1-4CD5-836B-09ABC2FC94C2}" presName="childNode1tx" presStyleLbl="bgAcc1" presStyleIdx="0" presStyleCnt="2">
        <dgm:presLayoutVars>
          <dgm:bulletEnabled val="1"/>
        </dgm:presLayoutVars>
      </dgm:prSet>
      <dgm:spPr/>
    </dgm:pt>
    <dgm:pt modelId="{B925FD01-444A-476F-896D-B7678FC84B59}" type="pres">
      <dgm:prSet presAssocID="{63A4A7B3-A4D1-4CD5-836B-09ABC2FC94C2}" presName="parentNode1" presStyleLbl="node1" presStyleIdx="0" presStyleCnt="2">
        <dgm:presLayoutVars>
          <dgm:chMax val="1"/>
          <dgm:bulletEnabled val="1"/>
        </dgm:presLayoutVars>
      </dgm:prSet>
      <dgm:spPr/>
    </dgm:pt>
    <dgm:pt modelId="{EF7724C6-3725-4BDE-92CB-B01641F7093E}" type="pres">
      <dgm:prSet presAssocID="{63A4A7B3-A4D1-4CD5-836B-09ABC2FC94C2}" presName="connSite1" presStyleCnt="0"/>
      <dgm:spPr/>
    </dgm:pt>
    <dgm:pt modelId="{204F144C-1A74-405C-8675-4FAB459B0BEA}" type="pres">
      <dgm:prSet presAssocID="{05BED9E9-59BD-442B-B5D8-237149F4C625}" presName="Name9" presStyleLbl="sibTrans2D1" presStyleIdx="0" presStyleCnt="1"/>
      <dgm:spPr/>
    </dgm:pt>
    <dgm:pt modelId="{67F9FE4E-8697-4D9C-9CC6-48CB01D90A69}" type="pres">
      <dgm:prSet presAssocID="{2EA64A83-DF64-4499-A044-03C0C1CB4409}" presName="composite2" presStyleCnt="0"/>
      <dgm:spPr/>
    </dgm:pt>
    <dgm:pt modelId="{B8D797D0-93C1-479B-A53A-DBF88D287A01}" type="pres">
      <dgm:prSet presAssocID="{2EA64A83-DF64-4499-A044-03C0C1CB4409}" presName="dummyNode2" presStyleLbl="node1" presStyleIdx="0" presStyleCnt="2"/>
      <dgm:spPr/>
    </dgm:pt>
    <dgm:pt modelId="{D38626D5-903A-4D2D-8060-121DAA13BDB7}" type="pres">
      <dgm:prSet presAssocID="{2EA64A83-DF64-4499-A044-03C0C1CB4409}" presName="childNode2" presStyleLbl="bgAcc1" presStyleIdx="1" presStyleCnt="2">
        <dgm:presLayoutVars>
          <dgm:bulletEnabled val="1"/>
        </dgm:presLayoutVars>
      </dgm:prSet>
      <dgm:spPr/>
    </dgm:pt>
    <dgm:pt modelId="{AA99C8C6-C88E-413A-8F1D-FE2859C8C367}" type="pres">
      <dgm:prSet presAssocID="{2EA64A83-DF64-4499-A044-03C0C1CB4409}" presName="childNode2tx" presStyleLbl="bgAcc1" presStyleIdx="1" presStyleCnt="2">
        <dgm:presLayoutVars>
          <dgm:bulletEnabled val="1"/>
        </dgm:presLayoutVars>
      </dgm:prSet>
      <dgm:spPr/>
    </dgm:pt>
    <dgm:pt modelId="{ED110EE2-CE9F-4AF0-BA91-7E457BC7904B}" type="pres">
      <dgm:prSet presAssocID="{2EA64A83-DF64-4499-A044-03C0C1CB4409}" presName="parentNode2" presStyleLbl="node1" presStyleIdx="1" presStyleCnt="2">
        <dgm:presLayoutVars>
          <dgm:chMax val="0"/>
          <dgm:bulletEnabled val="1"/>
        </dgm:presLayoutVars>
      </dgm:prSet>
      <dgm:spPr/>
    </dgm:pt>
    <dgm:pt modelId="{3FCAF1AA-38DA-4647-826B-7B99D24ADC8F}" type="pres">
      <dgm:prSet presAssocID="{2EA64A83-DF64-4499-A044-03C0C1CB4409}" presName="connSite2" presStyleCnt="0"/>
      <dgm:spPr/>
    </dgm:pt>
  </dgm:ptLst>
  <dgm:cxnLst>
    <dgm:cxn modelId="{CB70BADA-3490-4A6E-9DDE-571AC4DF6219}" type="presOf" srcId="{9D562EAC-87E8-4A74-9B7C-7FA3351B4CAE}" destId="{A3E11981-C844-4087-AD55-ED76FF6F2A4C}" srcOrd="1" destOrd="0" presId="urn:microsoft.com/office/officeart/2005/8/layout/hProcess4"/>
    <dgm:cxn modelId="{92AF50F4-19A6-4826-A4CA-C8289AFBA197}" srcId="{07A8ED89-5BCF-4A7C-AE09-76EE6905DC35}" destId="{2EA64A83-DF64-4499-A044-03C0C1CB4409}" srcOrd="1" destOrd="0" parTransId="{7E04821C-2ED5-467D-BEBD-FF8EE546D518}" sibTransId="{7860E085-FD61-4EFB-9874-475170D408C8}"/>
    <dgm:cxn modelId="{0BC15DED-9E6C-404E-8497-D7A5DAB0A903}" type="presOf" srcId="{7394ED7C-CBDF-4334-9948-2875D09BBC0A}" destId="{A3E11981-C844-4087-AD55-ED76FF6F2A4C}" srcOrd="1" destOrd="2" presId="urn:microsoft.com/office/officeart/2005/8/layout/hProcess4"/>
    <dgm:cxn modelId="{181DFFF8-8B84-4586-BFA5-958C9B067346}" srcId="{2EA64A83-DF64-4499-A044-03C0C1CB4409}" destId="{DEEED3A2-4999-41AE-84E2-C6C5253C5E30}" srcOrd="1" destOrd="0" parTransId="{00922232-D2AF-4C6A-A224-EC06C9E3B11C}" sibTransId="{61188E03-B232-4B90-920C-7B73933E54AF}"/>
    <dgm:cxn modelId="{B4516A2C-ED0A-475A-8741-ECFF44DE08BE}" srcId="{63A4A7B3-A4D1-4CD5-836B-09ABC2FC94C2}" destId="{9D562EAC-87E8-4A74-9B7C-7FA3351B4CAE}" srcOrd="0" destOrd="0" parTransId="{B960C484-617A-4463-A033-3CD437F86B5B}" sibTransId="{5B061B50-90B8-4BDB-B4D1-D6C729C83046}"/>
    <dgm:cxn modelId="{86580FF5-DB28-415D-9E3F-B4CCE7459AE2}" srcId="{63A4A7B3-A4D1-4CD5-836B-09ABC2FC94C2}" destId="{6B21B0B4-F519-4F5C-9539-99404B6B07E5}" srcOrd="1" destOrd="0" parTransId="{D6C705B7-F814-4922-A3C2-392F6C0370D6}" sibTransId="{E9AFA959-59C8-4BB6-9492-0E6A46384561}"/>
    <dgm:cxn modelId="{7EF34A17-88EA-4430-8A09-2C07F44CA37A}" srcId="{2EA64A83-DF64-4499-A044-03C0C1CB4409}" destId="{23017AF7-5447-4321-B637-CDC6C2C8AA3C}" srcOrd="0" destOrd="0" parTransId="{4FC510FB-E25F-43C4-BCDA-28A39D1E9B86}" sibTransId="{D4C184EA-7149-4668-8A89-9AF7D04B0643}"/>
    <dgm:cxn modelId="{C9BDC5E1-C5B7-4E69-A22E-3ABB226DFE85}" type="presOf" srcId="{8DC0D708-74E5-41F1-A2C6-4F443FE0B4D7}" destId="{D38626D5-903A-4D2D-8060-121DAA13BDB7}" srcOrd="0" destOrd="2" presId="urn:microsoft.com/office/officeart/2005/8/layout/hProcess4"/>
    <dgm:cxn modelId="{D1031758-FE88-4D65-9596-FD6730E370A9}" type="presOf" srcId="{05BED9E9-59BD-442B-B5D8-237149F4C625}" destId="{204F144C-1A74-405C-8675-4FAB459B0BEA}" srcOrd="0" destOrd="0" presId="urn:microsoft.com/office/officeart/2005/8/layout/hProcess4"/>
    <dgm:cxn modelId="{374B2CCF-E936-40A5-A130-D38D89B62B3C}" type="presOf" srcId="{23017AF7-5447-4321-B637-CDC6C2C8AA3C}" destId="{AA99C8C6-C88E-413A-8F1D-FE2859C8C367}" srcOrd="1" destOrd="0" presId="urn:microsoft.com/office/officeart/2005/8/layout/hProcess4"/>
    <dgm:cxn modelId="{13591576-75E9-4B56-97E7-1EDA59BC3E96}" srcId="{2EA64A83-DF64-4499-A044-03C0C1CB4409}" destId="{8DC0D708-74E5-41F1-A2C6-4F443FE0B4D7}" srcOrd="2" destOrd="0" parTransId="{5E810E4A-CEC8-4454-ABFE-BDBEB12E88DD}" sibTransId="{19C3C2CA-C7B1-4FE3-9EA2-9798E4D0543A}"/>
    <dgm:cxn modelId="{DA646061-93E1-42D0-87D8-79C892F2000B}" type="presOf" srcId="{DEEED3A2-4999-41AE-84E2-C6C5253C5E30}" destId="{AA99C8C6-C88E-413A-8F1D-FE2859C8C367}" srcOrd="1" destOrd="1" presId="urn:microsoft.com/office/officeart/2005/8/layout/hProcess4"/>
    <dgm:cxn modelId="{FB9B182A-F937-4F88-BB7B-BCCEE0010258}" type="presOf" srcId="{6B21B0B4-F519-4F5C-9539-99404B6B07E5}" destId="{4F49CB5B-C695-4E61-9A08-72EEB0A196A3}" srcOrd="0" destOrd="1" presId="urn:microsoft.com/office/officeart/2005/8/layout/hProcess4"/>
    <dgm:cxn modelId="{FFD306F5-03E7-4D60-831A-04DFCC1D4A11}" type="presOf" srcId="{07A8ED89-5BCF-4A7C-AE09-76EE6905DC35}" destId="{5465EA3C-11CE-4FDD-BC14-A0DA754D1537}" srcOrd="0" destOrd="0" presId="urn:microsoft.com/office/officeart/2005/8/layout/hProcess4"/>
    <dgm:cxn modelId="{5DC7C59C-6380-4DE6-A099-7E2FA94AB73A}" srcId="{63A4A7B3-A4D1-4CD5-836B-09ABC2FC94C2}" destId="{7394ED7C-CBDF-4334-9948-2875D09BBC0A}" srcOrd="2" destOrd="0" parTransId="{F33FA9C0-486D-42F0-88ED-C7A564479BAB}" sibTransId="{77712827-5182-4F6E-BB89-DE14A3645572}"/>
    <dgm:cxn modelId="{C990AB1C-5EBC-405B-B994-601672017A48}" type="presOf" srcId="{23017AF7-5447-4321-B637-CDC6C2C8AA3C}" destId="{D38626D5-903A-4D2D-8060-121DAA13BDB7}" srcOrd="0" destOrd="0" presId="urn:microsoft.com/office/officeart/2005/8/layout/hProcess4"/>
    <dgm:cxn modelId="{ADA14BEB-5E8E-4A10-ACFF-1AD19D9517EA}" type="presOf" srcId="{2EA64A83-DF64-4499-A044-03C0C1CB4409}" destId="{ED110EE2-CE9F-4AF0-BA91-7E457BC7904B}" srcOrd="0" destOrd="0" presId="urn:microsoft.com/office/officeart/2005/8/layout/hProcess4"/>
    <dgm:cxn modelId="{AEA3F694-09DD-4F2A-82D0-B947B83CBA84}" type="presOf" srcId="{8DC0D708-74E5-41F1-A2C6-4F443FE0B4D7}" destId="{AA99C8C6-C88E-413A-8F1D-FE2859C8C367}" srcOrd="1" destOrd="2" presId="urn:microsoft.com/office/officeart/2005/8/layout/hProcess4"/>
    <dgm:cxn modelId="{915AB21E-FBBE-44CF-A7B6-0E06FFF27B0F}" srcId="{07A8ED89-5BCF-4A7C-AE09-76EE6905DC35}" destId="{63A4A7B3-A4D1-4CD5-836B-09ABC2FC94C2}" srcOrd="0" destOrd="0" parTransId="{DF97F781-6607-46B0-80C7-591652FDD903}" sibTransId="{05BED9E9-59BD-442B-B5D8-237149F4C625}"/>
    <dgm:cxn modelId="{5DB0C176-2D95-4A8B-8AA3-5C0CCD6AE30E}" type="presOf" srcId="{9D562EAC-87E8-4A74-9B7C-7FA3351B4CAE}" destId="{4F49CB5B-C695-4E61-9A08-72EEB0A196A3}" srcOrd="0" destOrd="0" presId="urn:microsoft.com/office/officeart/2005/8/layout/hProcess4"/>
    <dgm:cxn modelId="{252B6716-B440-49F6-91EB-2573E2883DA9}" type="presOf" srcId="{63A4A7B3-A4D1-4CD5-836B-09ABC2FC94C2}" destId="{B925FD01-444A-476F-896D-B7678FC84B59}" srcOrd="0" destOrd="0" presId="urn:microsoft.com/office/officeart/2005/8/layout/hProcess4"/>
    <dgm:cxn modelId="{AD3A3B6C-A43E-4668-94D9-37F3B2ACE97B}" type="presOf" srcId="{6B21B0B4-F519-4F5C-9539-99404B6B07E5}" destId="{A3E11981-C844-4087-AD55-ED76FF6F2A4C}" srcOrd="1" destOrd="1" presId="urn:microsoft.com/office/officeart/2005/8/layout/hProcess4"/>
    <dgm:cxn modelId="{342B13EE-1C94-403E-8A2F-9B2FD92151EC}" type="presOf" srcId="{7394ED7C-CBDF-4334-9948-2875D09BBC0A}" destId="{4F49CB5B-C695-4E61-9A08-72EEB0A196A3}" srcOrd="0" destOrd="2" presId="urn:microsoft.com/office/officeart/2005/8/layout/hProcess4"/>
    <dgm:cxn modelId="{4AD84856-E8B5-43E6-B8A2-2C9F11A39A7A}" type="presOf" srcId="{DEEED3A2-4999-41AE-84E2-C6C5253C5E30}" destId="{D38626D5-903A-4D2D-8060-121DAA13BDB7}" srcOrd="0" destOrd="1" presId="urn:microsoft.com/office/officeart/2005/8/layout/hProcess4"/>
    <dgm:cxn modelId="{7A17BA2F-20C8-47A8-9FB6-D9FB728CA01E}" type="presParOf" srcId="{5465EA3C-11CE-4FDD-BC14-A0DA754D1537}" destId="{3417A0C9-BB24-41DB-B0F5-D1503825FB9A}" srcOrd="0" destOrd="0" presId="urn:microsoft.com/office/officeart/2005/8/layout/hProcess4"/>
    <dgm:cxn modelId="{C0C43F52-30C8-4ACC-B449-2CCA9926784A}" type="presParOf" srcId="{5465EA3C-11CE-4FDD-BC14-A0DA754D1537}" destId="{F9C56648-8B7B-4FC4-8121-C5E92321296D}" srcOrd="1" destOrd="0" presId="urn:microsoft.com/office/officeart/2005/8/layout/hProcess4"/>
    <dgm:cxn modelId="{61E124E2-5891-4078-A743-7FBA40211223}" type="presParOf" srcId="{5465EA3C-11CE-4FDD-BC14-A0DA754D1537}" destId="{C5D3A890-1924-4660-82C4-992747C0AF90}" srcOrd="2" destOrd="0" presId="urn:microsoft.com/office/officeart/2005/8/layout/hProcess4"/>
    <dgm:cxn modelId="{DF4FECB9-DE52-4ED5-959F-38301B389AAE}" type="presParOf" srcId="{C5D3A890-1924-4660-82C4-992747C0AF90}" destId="{9F651AAE-DC8B-49C1-B354-8F95F44F23F7}" srcOrd="0" destOrd="0" presId="urn:microsoft.com/office/officeart/2005/8/layout/hProcess4"/>
    <dgm:cxn modelId="{6AB248A3-B7E3-4DF0-8A8C-867255C441A4}" type="presParOf" srcId="{9F651AAE-DC8B-49C1-B354-8F95F44F23F7}" destId="{5ED63F71-BB25-41C1-90BA-345ABAB10F87}" srcOrd="0" destOrd="0" presId="urn:microsoft.com/office/officeart/2005/8/layout/hProcess4"/>
    <dgm:cxn modelId="{3A2AFB8F-3E68-49EB-A7EC-CA4B4F13DBAD}" type="presParOf" srcId="{9F651AAE-DC8B-49C1-B354-8F95F44F23F7}" destId="{4F49CB5B-C695-4E61-9A08-72EEB0A196A3}" srcOrd="1" destOrd="0" presId="urn:microsoft.com/office/officeart/2005/8/layout/hProcess4"/>
    <dgm:cxn modelId="{C956D47C-1B54-4CFC-8F61-3533E660B3A2}" type="presParOf" srcId="{9F651AAE-DC8B-49C1-B354-8F95F44F23F7}" destId="{A3E11981-C844-4087-AD55-ED76FF6F2A4C}" srcOrd="2" destOrd="0" presId="urn:microsoft.com/office/officeart/2005/8/layout/hProcess4"/>
    <dgm:cxn modelId="{61E2CAFA-4472-4E2E-AAEB-45D84287DF93}" type="presParOf" srcId="{9F651AAE-DC8B-49C1-B354-8F95F44F23F7}" destId="{B925FD01-444A-476F-896D-B7678FC84B59}" srcOrd="3" destOrd="0" presId="urn:microsoft.com/office/officeart/2005/8/layout/hProcess4"/>
    <dgm:cxn modelId="{D30AE0AB-EF65-4239-86E2-A2E47D92DCBE}" type="presParOf" srcId="{9F651AAE-DC8B-49C1-B354-8F95F44F23F7}" destId="{EF7724C6-3725-4BDE-92CB-B01641F7093E}" srcOrd="4" destOrd="0" presId="urn:microsoft.com/office/officeart/2005/8/layout/hProcess4"/>
    <dgm:cxn modelId="{2BDAADBA-E7B4-40FF-912C-2871FA3B09EE}" type="presParOf" srcId="{C5D3A890-1924-4660-82C4-992747C0AF90}" destId="{204F144C-1A74-405C-8675-4FAB459B0BEA}" srcOrd="1" destOrd="0" presId="urn:microsoft.com/office/officeart/2005/8/layout/hProcess4"/>
    <dgm:cxn modelId="{63FBDFB7-E281-412B-ACA9-27BE008695DA}" type="presParOf" srcId="{C5D3A890-1924-4660-82C4-992747C0AF90}" destId="{67F9FE4E-8697-4D9C-9CC6-48CB01D90A69}" srcOrd="2" destOrd="0" presId="urn:microsoft.com/office/officeart/2005/8/layout/hProcess4"/>
    <dgm:cxn modelId="{070616EC-D4BA-4B67-BF8E-D1F1906D29DB}" type="presParOf" srcId="{67F9FE4E-8697-4D9C-9CC6-48CB01D90A69}" destId="{B8D797D0-93C1-479B-A53A-DBF88D287A01}" srcOrd="0" destOrd="0" presId="urn:microsoft.com/office/officeart/2005/8/layout/hProcess4"/>
    <dgm:cxn modelId="{E287977F-8F12-4EF0-9BAD-7359429CBF00}" type="presParOf" srcId="{67F9FE4E-8697-4D9C-9CC6-48CB01D90A69}" destId="{D38626D5-903A-4D2D-8060-121DAA13BDB7}" srcOrd="1" destOrd="0" presId="urn:microsoft.com/office/officeart/2005/8/layout/hProcess4"/>
    <dgm:cxn modelId="{EF93A3B1-FF61-415D-B3F2-9781F6C8DBBA}" type="presParOf" srcId="{67F9FE4E-8697-4D9C-9CC6-48CB01D90A69}" destId="{AA99C8C6-C88E-413A-8F1D-FE2859C8C367}" srcOrd="2" destOrd="0" presId="urn:microsoft.com/office/officeart/2005/8/layout/hProcess4"/>
    <dgm:cxn modelId="{35DD0F3C-CFC8-444D-805F-BAD3511A3271}" type="presParOf" srcId="{67F9FE4E-8697-4D9C-9CC6-48CB01D90A69}" destId="{ED110EE2-CE9F-4AF0-BA91-7E457BC7904B}" srcOrd="3" destOrd="0" presId="urn:microsoft.com/office/officeart/2005/8/layout/hProcess4"/>
    <dgm:cxn modelId="{BB79981E-BB25-4D39-8C4F-7BF0D3561D53}" type="presParOf" srcId="{67F9FE4E-8697-4D9C-9CC6-48CB01D90A69}" destId="{3FCAF1AA-38DA-4647-826B-7B99D24ADC8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88F6BF-E8A5-44AF-9A6F-6B7D740EA00A}" type="doc">
      <dgm:prSet loTypeId="urn:microsoft.com/office/officeart/2005/8/layout/hierarchy3" loCatId="list" qsTypeId="urn:microsoft.com/office/officeart/2005/8/quickstyle/simple1#2" qsCatId="simple" csTypeId="urn:microsoft.com/office/officeart/2005/8/colors/colorful2" csCatId="colorful" phldr="1"/>
      <dgm:spPr/>
      <dgm:t>
        <a:bodyPr/>
        <a:lstStyle/>
        <a:p>
          <a:endParaRPr lang="nl-NL"/>
        </a:p>
      </dgm:t>
    </dgm:pt>
    <dgm:pt modelId="{702B00DA-A523-4B3E-99DB-CA743FD6C6C1}">
      <dgm:prSet phldrT="[Text]"/>
      <dgm:spPr/>
      <dgm:t>
        <a:bodyPr/>
        <a:lstStyle/>
        <a:p>
          <a:r>
            <a:rPr lang="nl-NL" dirty="0"/>
            <a:t>Interne prikkels</a:t>
          </a:r>
        </a:p>
      </dgm:t>
    </dgm:pt>
    <dgm:pt modelId="{DDD6C045-C6BD-4E0F-837A-30BD77479C69}" type="parTrans" cxnId="{8B53E1E0-E5CC-4656-9D25-5BAA595B145F}">
      <dgm:prSet/>
      <dgm:spPr/>
      <dgm:t>
        <a:bodyPr/>
        <a:lstStyle/>
        <a:p>
          <a:endParaRPr lang="nl-NL"/>
        </a:p>
      </dgm:t>
    </dgm:pt>
    <dgm:pt modelId="{7242A696-83E5-4CBA-A52E-8B10A871831C}" type="sibTrans" cxnId="{8B53E1E0-E5CC-4656-9D25-5BAA595B145F}">
      <dgm:prSet/>
      <dgm:spPr/>
      <dgm:t>
        <a:bodyPr/>
        <a:lstStyle/>
        <a:p>
          <a:endParaRPr lang="nl-NL"/>
        </a:p>
      </dgm:t>
    </dgm:pt>
    <dgm:pt modelId="{9F8B8D5C-FA73-4BFA-908F-E943A35B531E}">
      <dgm:prSet phldrT="[Text]"/>
      <dgm:spPr/>
      <dgm:t>
        <a:bodyPr/>
        <a:lstStyle/>
        <a:p>
          <a:r>
            <a:rPr lang="nl-NL" dirty="0"/>
            <a:t>Honger</a:t>
          </a:r>
        </a:p>
      </dgm:t>
    </dgm:pt>
    <dgm:pt modelId="{B158A5F0-6CD7-429F-A593-040EA358F375}" type="parTrans" cxnId="{298A492D-8B6F-4E83-B978-1D347C56E79A}">
      <dgm:prSet/>
      <dgm:spPr/>
      <dgm:t>
        <a:bodyPr/>
        <a:lstStyle/>
        <a:p>
          <a:endParaRPr lang="nl-NL"/>
        </a:p>
      </dgm:t>
    </dgm:pt>
    <dgm:pt modelId="{48212E9A-047E-4AD7-BA06-D67214B88482}" type="sibTrans" cxnId="{298A492D-8B6F-4E83-B978-1D347C56E79A}">
      <dgm:prSet/>
      <dgm:spPr/>
      <dgm:t>
        <a:bodyPr/>
        <a:lstStyle/>
        <a:p>
          <a:endParaRPr lang="nl-NL"/>
        </a:p>
      </dgm:t>
    </dgm:pt>
    <dgm:pt modelId="{25FD6753-2F5D-48AB-9028-EC6C01EE8789}">
      <dgm:prSet phldrT="[Text]"/>
      <dgm:spPr/>
      <dgm:t>
        <a:bodyPr/>
        <a:lstStyle/>
        <a:p>
          <a:r>
            <a:rPr lang="nl-NL" dirty="0"/>
            <a:t>Externe prikkels</a:t>
          </a:r>
        </a:p>
      </dgm:t>
    </dgm:pt>
    <dgm:pt modelId="{E8586B16-03D9-4B81-A8CB-4E475F3131FF}" type="parTrans" cxnId="{0AECF61D-BA71-4DF1-85B2-0DEE9726D018}">
      <dgm:prSet/>
      <dgm:spPr/>
    </dgm:pt>
    <dgm:pt modelId="{CE3432FD-58D5-4A4C-B85B-948EB030B7DE}" type="sibTrans" cxnId="{0AECF61D-BA71-4DF1-85B2-0DEE9726D018}">
      <dgm:prSet/>
      <dgm:spPr/>
    </dgm:pt>
    <dgm:pt modelId="{FF4BEF1F-EC78-4214-9EA1-A265C3F65738}">
      <dgm:prSet phldrT="[Text]"/>
      <dgm:spPr/>
      <dgm:t>
        <a:bodyPr/>
        <a:lstStyle/>
        <a:p>
          <a:r>
            <a:rPr lang="nl-NL" dirty="0"/>
            <a:t>Slaap</a:t>
          </a:r>
        </a:p>
      </dgm:t>
    </dgm:pt>
    <dgm:pt modelId="{703BCF8E-6B5F-4CC4-B34B-0E80EC815E43}" type="parTrans" cxnId="{1D0BD41D-87BB-4BB5-8C52-9FB5B8206585}">
      <dgm:prSet/>
      <dgm:spPr/>
    </dgm:pt>
    <dgm:pt modelId="{ED709B09-F330-4F68-A307-C31C16178D6D}" type="sibTrans" cxnId="{1D0BD41D-87BB-4BB5-8C52-9FB5B8206585}">
      <dgm:prSet/>
      <dgm:spPr/>
    </dgm:pt>
    <dgm:pt modelId="{43F47AFA-D455-48AC-AAA0-9C84EA0A0F27}">
      <dgm:prSet phldrT="[Text]"/>
      <dgm:spPr/>
      <dgm:t>
        <a:bodyPr/>
        <a:lstStyle/>
        <a:p>
          <a:r>
            <a:rPr lang="nl-NL" dirty="0"/>
            <a:t>Pizza</a:t>
          </a:r>
        </a:p>
      </dgm:t>
    </dgm:pt>
    <dgm:pt modelId="{AA60FA89-860A-428D-8283-11E63E705987}" type="parTrans" cxnId="{13E72053-B940-4CF2-B2DD-14AAC327FD07}">
      <dgm:prSet/>
      <dgm:spPr/>
    </dgm:pt>
    <dgm:pt modelId="{9D71E3E6-8BD0-4A3A-8EAC-9BB59BF78D25}" type="sibTrans" cxnId="{13E72053-B940-4CF2-B2DD-14AAC327FD07}">
      <dgm:prSet/>
      <dgm:spPr/>
    </dgm:pt>
    <dgm:pt modelId="{B9ACA4BB-D2E4-45E2-BA10-37F2DAD7777D}">
      <dgm:prSet phldrT="[Text]"/>
      <dgm:spPr/>
      <dgm:t>
        <a:bodyPr/>
        <a:lstStyle/>
        <a:p>
          <a:r>
            <a:rPr lang="nl-NL" dirty="0"/>
            <a:t>Een warm bed</a:t>
          </a:r>
        </a:p>
      </dgm:t>
    </dgm:pt>
    <dgm:pt modelId="{46717F3E-A91B-40E9-BE9B-F508F6D1D188}" type="parTrans" cxnId="{394C4F31-83C7-40E2-9355-F36A53C26A93}">
      <dgm:prSet/>
      <dgm:spPr/>
    </dgm:pt>
    <dgm:pt modelId="{08B91A6B-AB68-4DEB-9C5E-D22CA0B4AF62}" type="sibTrans" cxnId="{394C4F31-83C7-40E2-9355-F36A53C26A93}">
      <dgm:prSet/>
      <dgm:spPr/>
    </dgm:pt>
    <dgm:pt modelId="{BA94EFAB-8489-4E25-80B8-993338DBD15C}" type="pres">
      <dgm:prSet presAssocID="{0B88F6BF-E8A5-44AF-9A6F-6B7D740EA00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37638B3-61C4-4B94-8DAF-6B694616E3A4}" type="pres">
      <dgm:prSet presAssocID="{702B00DA-A523-4B3E-99DB-CA743FD6C6C1}" presName="root" presStyleCnt="0"/>
      <dgm:spPr/>
    </dgm:pt>
    <dgm:pt modelId="{A81BBA60-6B09-4586-99E8-EBDA89ABCB1E}" type="pres">
      <dgm:prSet presAssocID="{702B00DA-A523-4B3E-99DB-CA743FD6C6C1}" presName="rootComposite" presStyleCnt="0"/>
      <dgm:spPr/>
    </dgm:pt>
    <dgm:pt modelId="{9C5B4E9F-250C-433E-B0F5-280EAB2762B3}" type="pres">
      <dgm:prSet presAssocID="{702B00DA-A523-4B3E-99DB-CA743FD6C6C1}" presName="rootText" presStyleLbl="node1" presStyleIdx="0" presStyleCnt="2"/>
      <dgm:spPr/>
    </dgm:pt>
    <dgm:pt modelId="{3FCBEE2A-B0F9-4276-BE8C-241A0B8567DF}" type="pres">
      <dgm:prSet presAssocID="{702B00DA-A523-4B3E-99DB-CA743FD6C6C1}" presName="rootConnector" presStyleLbl="node1" presStyleIdx="0" presStyleCnt="2"/>
      <dgm:spPr/>
    </dgm:pt>
    <dgm:pt modelId="{73C5E07F-4B17-487A-8BB4-FB3F8973D299}" type="pres">
      <dgm:prSet presAssocID="{702B00DA-A523-4B3E-99DB-CA743FD6C6C1}" presName="childShape" presStyleCnt="0"/>
      <dgm:spPr/>
    </dgm:pt>
    <dgm:pt modelId="{99500F2E-96ED-4027-9225-0004CA4A2303}" type="pres">
      <dgm:prSet presAssocID="{B158A5F0-6CD7-429F-A593-040EA358F375}" presName="Name13" presStyleLbl="parChTrans1D2" presStyleIdx="0" presStyleCnt="4"/>
      <dgm:spPr/>
    </dgm:pt>
    <dgm:pt modelId="{C317B630-13E6-44E1-877F-1CAE1953D7E2}" type="pres">
      <dgm:prSet presAssocID="{9F8B8D5C-FA73-4BFA-908F-E943A35B531E}" presName="childText" presStyleLbl="bgAcc1" presStyleIdx="0" presStyleCnt="4">
        <dgm:presLayoutVars>
          <dgm:bulletEnabled val="1"/>
        </dgm:presLayoutVars>
      </dgm:prSet>
      <dgm:spPr/>
    </dgm:pt>
    <dgm:pt modelId="{9EE35F6D-28B0-414A-A114-A2B3A7D9F5AE}" type="pres">
      <dgm:prSet presAssocID="{703BCF8E-6B5F-4CC4-B34B-0E80EC815E43}" presName="Name13" presStyleLbl="parChTrans1D2" presStyleIdx="1" presStyleCnt="4"/>
      <dgm:spPr/>
    </dgm:pt>
    <dgm:pt modelId="{7991F886-0911-4E7D-AD0A-A6DAD1FE60C6}" type="pres">
      <dgm:prSet presAssocID="{FF4BEF1F-EC78-4214-9EA1-A265C3F65738}" presName="childText" presStyleLbl="bgAcc1" presStyleIdx="1" presStyleCnt="4">
        <dgm:presLayoutVars>
          <dgm:bulletEnabled val="1"/>
        </dgm:presLayoutVars>
      </dgm:prSet>
      <dgm:spPr/>
    </dgm:pt>
    <dgm:pt modelId="{8EB96EE5-FB9C-46CC-A2E4-F0038D221024}" type="pres">
      <dgm:prSet presAssocID="{25FD6753-2F5D-48AB-9028-EC6C01EE8789}" presName="root" presStyleCnt="0"/>
      <dgm:spPr/>
    </dgm:pt>
    <dgm:pt modelId="{1A3837F2-4170-4C5D-8269-70EE9DFD541B}" type="pres">
      <dgm:prSet presAssocID="{25FD6753-2F5D-48AB-9028-EC6C01EE8789}" presName="rootComposite" presStyleCnt="0"/>
      <dgm:spPr/>
    </dgm:pt>
    <dgm:pt modelId="{FF41DF89-066A-4314-8A8F-972820A59983}" type="pres">
      <dgm:prSet presAssocID="{25FD6753-2F5D-48AB-9028-EC6C01EE8789}" presName="rootText" presStyleLbl="node1" presStyleIdx="1" presStyleCnt="2"/>
      <dgm:spPr/>
    </dgm:pt>
    <dgm:pt modelId="{B1E62468-E459-4CEC-815F-9ED7ADA2D37D}" type="pres">
      <dgm:prSet presAssocID="{25FD6753-2F5D-48AB-9028-EC6C01EE8789}" presName="rootConnector" presStyleLbl="node1" presStyleIdx="1" presStyleCnt="2"/>
      <dgm:spPr/>
    </dgm:pt>
    <dgm:pt modelId="{8F5C6A84-1FFA-4606-B930-0EF79EC1709A}" type="pres">
      <dgm:prSet presAssocID="{25FD6753-2F5D-48AB-9028-EC6C01EE8789}" presName="childShape" presStyleCnt="0"/>
      <dgm:spPr/>
    </dgm:pt>
    <dgm:pt modelId="{08319A43-8B18-4D68-8E56-8617FC633714}" type="pres">
      <dgm:prSet presAssocID="{AA60FA89-860A-428D-8283-11E63E705987}" presName="Name13" presStyleLbl="parChTrans1D2" presStyleIdx="2" presStyleCnt="4"/>
      <dgm:spPr/>
    </dgm:pt>
    <dgm:pt modelId="{A2B5E523-5BE9-4403-838D-D600E1E823C1}" type="pres">
      <dgm:prSet presAssocID="{43F47AFA-D455-48AC-AAA0-9C84EA0A0F27}" presName="childText" presStyleLbl="bgAcc1" presStyleIdx="2" presStyleCnt="4">
        <dgm:presLayoutVars>
          <dgm:bulletEnabled val="1"/>
        </dgm:presLayoutVars>
      </dgm:prSet>
      <dgm:spPr/>
    </dgm:pt>
    <dgm:pt modelId="{45902BAF-3CCD-48A7-AAB8-D8E7D1D0ED7B}" type="pres">
      <dgm:prSet presAssocID="{46717F3E-A91B-40E9-BE9B-F508F6D1D188}" presName="Name13" presStyleLbl="parChTrans1D2" presStyleIdx="3" presStyleCnt="4"/>
      <dgm:spPr/>
    </dgm:pt>
    <dgm:pt modelId="{1DC1ACFF-C04C-40EA-B158-A50D3B050FA3}" type="pres">
      <dgm:prSet presAssocID="{B9ACA4BB-D2E4-45E2-BA10-37F2DAD7777D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E3800F57-9740-4DCD-A91B-DD0A3F4DDD92}" type="presOf" srcId="{AA60FA89-860A-428D-8283-11E63E705987}" destId="{08319A43-8B18-4D68-8E56-8617FC633714}" srcOrd="0" destOrd="0" presId="urn:microsoft.com/office/officeart/2005/8/layout/hierarchy3"/>
    <dgm:cxn modelId="{22B7F371-0AB3-4864-86B9-CF715FF847FC}" type="presOf" srcId="{702B00DA-A523-4B3E-99DB-CA743FD6C6C1}" destId="{3FCBEE2A-B0F9-4276-BE8C-241A0B8567DF}" srcOrd="1" destOrd="0" presId="urn:microsoft.com/office/officeart/2005/8/layout/hierarchy3"/>
    <dgm:cxn modelId="{B1EAB26F-8082-4593-B140-7EAA887E66E4}" type="presOf" srcId="{0B88F6BF-E8A5-44AF-9A6F-6B7D740EA00A}" destId="{BA94EFAB-8489-4E25-80B8-993338DBD15C}" srcOrd="0" destOrd="0" presId="urn:microsoft.com/office/officeart/2005/8/layout/hierarchy3"/>
    <dgm:cxn modelId="{67F4EA98-3387-4F61-BAA0-80DF6777B035}" type="presOf" srcId="{B9ACA4BB-D2E4-45E2-BA10-37F2DAD7777D}" destId="{1DC1ACFF-C04C-40EA-B158-A50D3B050FA3}" srcOrd="0" destOrd="0" presId="urn:microsoft.com/office/officeart/2005/8/layout/hierarchy3"/>
    <dgm:cxn modelId="{662DBB9F-07CA-4EF1-BFD4-9479E3F336CB}" type="presOf" srcId="{702B00DA-A523-4B3E-99DB-CA743FD6C6C1}" destId="{9C5B4E9F-250C-433E-B0F5-280EAB2762B3}" srcOrd="0" destOrd="0" presId="urn:microsoft.com/office/officeart/2005/8/layout/hierarchy3"/>
    <dgm:cxn modelId="{66E0F7D2-D11C-4D80-BC1A-059ACF9CC638}" type="presOf" srcId="{25FD6753-2F5D-48AB-9028-EC6C01EE8789}" destId="{FF41DF89-066A-4314-8A8F-972820A59983}" srcOrd="0" destOrd="0" presId="urn:microsoft.com/office/officeart/2005/8/layout/hierarchy3"/>
    <dgm:cxn modelId="{0AECF61D-BA71-4DF1-85B2-0DEE9726D018}" srcId="{0B88F6BF-E8A5-44AF-9A6F-6B7D740EA00A}" destId="{25FD6753-2F5D-48AB-9028-EC6C01EE8789}" srcOrd="1" destOrd="0" parTransId="{E8586B16-03D9-4B81-A8CB-4E475F3131FF}" sibTransId="{CE3432FD-58D5-4A4C-B85B-948EB030B7DE}"/>
    <dgm:cxn modelId="{15916035-EC78-4200-9E86-316383047EA2}" type="presOf" srcId="{46717F3E-A91B-40E9-BE9B-F508F6D1D188}" destId="{45902BAF-3CCD-48A7-AAB8-D8E7D1D0ED7B}" srcOrd="0" destOrd="0" presId="urn:microsoft.com/office/officeart/2005/8/layout/hierarchy3"/>
    <dgm:cxn modelId="{13E72053-B940-4CF2-B2DD-14AAC327FD07}" srcId="{25FD6753-2F5D-48AB-9028-EC6C01EE8789}" destId="{43F47AFA-D455-48AC-AAA0-9C84EA0A0F27}" srcOrd="0" destOrd="0" parTransId="{AA60FA89-860A-428D-8283-11E63E705987}" sibTransId="{9D71E3E6-8BD0-4A3A-8EAC-9BB59BF78D25}"/>
    <dgm:cxn modelId="{1D0BD41D-87BB-4BB5-8C52-9FB5B8206585}" srcId="{702B00DA-A523-4B3E-99DB-CA743FD6C6C1}" destId="{FF4BEF1F-EC78-4214-9EA1-A265C3F65738}" srcOrd="1" destOrd="0" parTransId="{703BCF8E-6B5F-4CC4-B34B-0E80EC815E43}" sibTransId="{ED709B09-F330-4F68-A307-C31C16178D6D}"/>
    <dgm:cxn modelId="{708A28B9-68DC-4FFB-9059-3DA58757DE5F}" type="presOf" srcId="{43F47AFA-D455-48AC-AAA0-9C84EA0A0F27}" destId="{A2B5E523-5BE9-4403-838D-D600E1E823C1}" srcOrd="0" destOrd="0" presId="urn:microsoft.com/office/officeart/2005/8/layout/hierarchy3"/>
    <dgm:cxn modelId="{8B53E1E0-E5CC-4656-9D25-5BAA595B145F}" srcId="{0B88F6BF-E8A5-44AF-9A6F-6B7D740EA00A}" destId="{702B00DA-A523-4B3E-99DB-CA743FD6C6C1}" srcOrd="0" destOrd="0" parTransId="{DDD6C045-C6BD-4E0F-837A-30BD77479C69}" sibTransId="{7242A696-83E5-4CBA-A52E-8B10A871831C}"/>
    <dgm:cxn modelId="{D5047692-FDB0-4B39-81B7-2A7D47151677}" type="presOf" srcId="{9F8B8D5C-FA73-4BFA-908F-E943A35B531E}" destId="{C317B630-13E6-44E1-877F-1CAE1953D7E2}" srcOrd="0" destOrd="0" presId="urn:microsoft.com/office/officeart/2005/8/layout/hierarchy3"/>
    <dgm:cxn modelId="{5A9805C5-6028-4EDA-AC27-D70814FDAC71}" type="presOf" srcId="{703BCF8E-6B5F-4CC4-B34B-0E80EC815E43}" destId="{9EE35F6D-28B0-414A-A114-A2B3A7D9F5AE}" srcOrd="0" destOrd="0" presId="urn:microsoft.com/office/officeart/2005/8/layout/hierarchy3"/>
    <dgm:cxn modelId="{35DE7B4A-5919-4514-9B5B-FA9CE136C3B4}" type="presOf" srcId="{25FD6753-2F5D-48AB-9028-EC6C01EE8789}" destId="{B1E62468-E459-4CEC-815F-9ED7ADA2D37D}" srcOrd="1" destOrd="0" presId="urn:microsoft.com/office/officeart/2005/8/layout/hierarchy3"/>
    <dgm:cxn modelId="{F56B90DC-CF2A-4EDE-9AB3-74C353D14233}" type="presOf" srcId="{B158A5F0-6CD7-429F-A593-040EA358F375}" destId="{99500F2E-96ED-4027-9225-0004CA4A2303}" srcOrd="0" destOrd="0" presId="urn:microsoft.com/office/officeart/2005/8/layout/hierarchy3"/>
    <dgm:cxn modelId="{298A492D-8B6F-4E83-B978-1D347C56E79A}" srcId="{702B00DA-A523-4B3E-99DB-CA743FD6C6C1}" destId="{9F8B8D5C-FA73-4BFA-908F-E943A35B531E}" srcOrd="0" destOrd="0" parTransId="{B158A5F0-6CD7-429F-A593-040EA358F375}" sibTransId="{48212E9A-047E-4AD7-BA06-D67214B88482}"/>
    <dgm:cxn modelId="{394C4F31-83C7-40E2-9355-F36A53C26A93}" srcId="{25FD6753-2F5D-48AB-9028-EC6C01EE8789}" destId="{B9ACA4BB-D2E4-45E2-BA10-37F2DAD7777D}" srcOrd="1" destOrd="0" parTransId="{46717F3E-A91B-40E9-BE9B-F508F6D1D188}" sibTransId="{08B91A6B-AB68-4DEB-9C5E-D22CA0B4AF62}"/>
    <dgm:cxn modelId="{1A6219CF-3A1F-415B-82E2-4AA932FE5519}" type="presOf" srcId="{FF4BEF1F-EC78-4214-9EA1-A265C3F65738}" destId="{7991F886-0911-4E7D-AD0A-A6DAD1FE60C6}" srcOrd="0" destOrd="0" presId="urn:microsoft.com/office/officeart/2005/8/layout/hierarchy3"/>
    <dgm:cxn modelId="{5DC1051B-7412-43C5-A81E-98D7E67FED67}" type="presParOf" srcId="{BA94EFAB-8489-4E25-80B8-993338DBD15C}" destId="{137638B3-61C4-4B94-8DAF-6B694616E3A4}" srcOrd="0" destOrd="0" presId="urn:microsoft.com/office/officeart/2005/8/layout/hierarchy3"/>
    <dgm:cxn modelId="{818D3169-C1F2-4772-B2E3-76C92ACD69D3}" type="presParOf" srcId="{137638B3-61C4-4B94-8DAF-6B694616E3A4}" destId="{A81BBA60-6B09-4586-99E8-EBDA89ABCB1E}" srcOrd="0" destOrd="0" presId="urn:microsoft.com/office/officeart/2005/8/layout/hierarchy3"/>
    <dgm:cxn modelId="{13080D81-70A3-43F3-83B2-E31BAE62C547}" type="presParOf" srcId="{A81BBA60-6B09-4586-99E8-EBDA89ABCB1E}" destId="{9C5B4E9F-250C-433E-B0F5-280EAB2762B3}" srcOrd="0" destOrd="0" presId="urn:microsoft.com/office/officeart/2005/8/layout/hierarchy3"/>
    <dgm:cxn modelId="{8A428010-033C-48B4-89FD-F281560B5154}" type="presParOf" srcId="{A81BBA60-6B09-4586-99E8-EBDA89ABCB1E}" destId="{3FCBEE2A-B0F9-4276-BE8C-241A0B8567DF}" srcOrd="1" destOrd="0" presId="urn:microsoft.com/office/officeart/2005/8/layout/hierarchy3"/>
    <dgm:cxn modelId="{8FAC3A6E-EF2C-4AE5-86EC-98CB77481897}" type="presParOf" srcId="{137638B3-61C4-4B94-8DAF-6B694616E3A4}" destId="{73C5E07F-4B17-487A-8BB4-FB3F8973D299}" srcOrd="1" destOrd="0" presId="urn:microsoft.com/office/officeart/2005/8/layout/hierarchy3"/>
    <dgm:cxn modelId="{3C5429C8-AEB5-4495-86D7-A3FFB874B94F}" type="presParOf" srcId="{73C5E07F-4B17-487A-8BB4-FB3F8973D299}" destId="{99500F2E-96ED-4027-9225-0004CA4A2303}" srcOrd="0" destOrd="0" presId="urn:microsoft.com/office/officeart/2005/8/layout/hierarchy3"/>
    <dgm:cxn modelId="{961BC1FC-31EB-4E88-8788-B0673B684D36}" type="presParOf" srcId="{73C5E07F-4B17-487A-8BB4-FB3F8973D299}" destId="{C317B630-13E6-44E1-877F-1CAE1953D7E2}" srcOrd="1" destOrd="0" presId="urn:microsoft.com/office/officeart/2005/8/layout/hierarchy3"/>
    <dgm:cxn modelId="{66E72A15-D051-49F2-87E3-F60BBEC061FF}" type="presParOf" srcId="{73C5E07F-4B17-487A-8BB4-FB3F8973D299}" destId="{9EE35F6D-28B0-414A-A114-A2B3A7D9F5AE}" srcOrd="2" destOrd="0" presId="urn:microsoft.com/office/officeart/2005/8/layout/hierarchy3"/>
    <dgm:cxn modelId="{33EF3CF1-826F-4D4E-A835-198F9D218F1E}" type="presParOf" srcId="{73C5E07F-4B17-487A-8BB4-FB3F8973D299}" destId="{7991F886-0911-4E7D-AD0A-A6DAD1FE60C6}" srcOrd="3" destOrd="0" presId="urn:microsoft.com/office/officeart/2005/8/layout/hierarchy3"/>
    <dgm:cxn modelId="{FD35EAD4-FD87-48BD-A3E7-C363DA62D0D9}" type="presParOf" srcId="{BA94EFAB-8489-4E25-80B8-993338DBD15C}" destId="{8EB96EE5-FB9C-46CC-A2E4-F0038D221024}" srcOrd="1" destOrd="0" presId="urn:microsoft.com/office/officeart/2005/8/layout/hierarchy3"/>
    <dgm:cxn modelId="{E08786E9-610C-4DE0-AF5B-555595966157}" type="presParOf" srcId="{8EB96EE5-FB9C-46CC-A2E4-F0038D221024}" destId="{1A3837F2-4170-4C5D-8269-70EE9DFD541B}" srcOrd="0" destOrd="0" presId="urn:microsoft.com/office/officeart/2005/8/layout/hierarchy3"/>
    <dgm:cxn modelId="{AD7C1B66-140C-4A77-B2E5-237384028ABC}" type="presParOf" srcId="{1A3837F2-4170-4C5D-8269-70EE9DFD541B}" destId="{FF41DF89-066A-4314-8A8F-972820A59983}" srcOrd="0" destOrd="0" presId="urn:microsoft.com/office/officeart/2005/8/layout/hierarchy3"/>
    <dgm:cxn modelId="{BED6F202-9729-4C6C-BD39-0FC098E229E4}" type="presParOf" srcId="{1A3837F2-4170-4C5D-8269-70EE9DFD541B}" destId="{B1E62468-E459-4CEC-815F-9ED7ADA2D37D}" srcOrd="1" destOrd="0" presId="urn:microsoft.com/office/officeart/2005/8/layout/hierarchy3"/>
    <dgm:cxn modelId="{B7FACEF8-CC58-40F7-9188-A8CBA2265518}" type="presParOf" srcId="{8EB96EE5-FB9C-46CC-A2E4-F0038D221024}" destId="{8F5C6A84-1FFA-4606-B930-0EF79EC1709A}" srcOrd="1" destOrd="0" presId="urn:microsoft.com/office/officeart/2005/8/layout/hierarchy3"/>
    <dgm:cxn modelId="{71AF0B5A-1B76-4B71-8D47-A918A2C6DA8C}" type="presParOf" srcId="{8F5C6A84-1FFA-4606-B930-0EF79EC1709A}" destId="{08319A43-8B18-4D68-8E56-8617FC633714}" srcOrd="0" destOrd="0" presId="urn:microsoft.com/office/officeart/2005/8/layout/hierarchy3"/>
    <dgm:cxn modelId="{A6382053-DAF4-4E88-B412-22BB65182DD5}" type="presParOf" srcId="{8F5C6A84-1FFA-4606-B930-0EF79EC1709A}" destId="{A2B5E523-5BE9-4403-838D-D600E1E823C1}" srcOrd="1" destOrd="0" presId="urn:microsoft.com/office/officeart/2005/8/layout/hierarchy3"/>
    <dgm:cxn modelId="{7E6A3E85-8F75-4238-9A03-3B2A18A142BD}" type="presParOf" srcId="{8F5C6A84-1FFA-4606-B930-0EF79EC1709A}" destId="{45902BAF-3CCD-48A7-AAB8-D8E7D1D0ED7B}" srcOrd="2" destOrd="0" presId="urn:microsoft.com/office/officeart/2005/8/layout/hierarchy3"/>
    <dgm:cxn modelId="{D4FE7C77-14F4-41C3-8A14-FA2DD3D5697E}" type="presParOf" srcId="{8F5C6A84-1FFA-4606-B930-0EF79EC1709A}" destId="{1DC1ACFF-C04C-40EA-B158-A50D3B050FA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A8ED89-5BCF-4A7C-AE09-76EE6905DC35}" type="doc">
      <dgm:prSet loTypeId="urn:microsoft.com/office/officeart/2005/8/layout/hProcess4" loCatId="process" qsTypeId="urn:microsoft.com/office/officeart/2005/8/quickstyle/simple1#1" qsCatId="simple" csTypeId="urn:microsoft.com/office/officeart/2005/8/colors/colorful3" csCatId="colorful" phldr="1"/>
      <dgm:spPr/>
      <dgm:t>
        <a:bodyPr/>
        <a:lstStyle/>
        <a:p>
          <a:endParaRPr lang="nl-NL"/>
        </a:p>
      </dgm:t>
    </dgm:pt>
    <dgm:pt modelId="{63A4A7B3-A4D1-4CD5-836B-09ABC2FC94C2}">
      <dgm:prSet phldrT="[Text]"/>
      <dgm:spPr/>
      <dgm:t>
        <a:bodyPr/>
        <a:lstStyle/>
        <a:p>
          <a:r>
            <a:rPr lang="nl-NL" dirty="0"/>
            <a:t>Prikkel</a:t>
          </a:r>
        </a:p>
      </dgm:t>
    </dgm:pt>
    <dgm:pt modelId="{DF97F781-6607-46B0-80C7-591652FDD903}" type="parTrans" cxnId="{915AB21E-FBBE-44CF-A7B6-0E06FFF27B0F}">
      <dgm:prSet/>
      <dgm:spPr/>
      <dgm:t>
        <a:bodyPr/>
        <a:lstStyle/>
        <a:p>
          <a:endParaRPr lang="nl-NL"/>
        </a:p>
      </dgm:t>
    </dgm:pt>
    <dgm:pt modelId="{05BED9E9-59BD-442B-B5D8-237149F4C625}" type="sibTrans" cxnId="{915AB21E-FBBE-44CF-A7B6-0E06FFF27B0F}">
      <dgm:prSet/>
      <dgm:spPr/>
      <dgm:t>
        <a:bodyPr/>
        <a:lstStyle/>
        <a:p>
          <a:endParaRPr lang="nl-NL"/>
        </a:p>
      </dgm:t>
    </dgm:pt>
    <dgm:pt modelId="{9D562EAC-87E8-4A74-9B7C-7FA3351B4CAE}">
      <dgm:prSet phldrT="[Text]"/>
      <dgm:spPr/>
      <dgm:t>
        <a:bodyPr/>
        <a:lstStyle/>
        <a:p>
          <a:r>
            <a:rPr lang="nl-NL" dirty="0"/>
            <a:t>Interne </a:t>
          </a:r>
        </a:p>
      </dgm:t>
    </dgm:pt>
    <dgm:pt modelId="{B960C484-617A-4463-A033-3CD437F86B5B}" type="parTrans" cxnId="{B4516A2C-ED0A-475A-8741-ECFF44DE08BE}">
      <dgm:prSet/>
      <dgm:spPr/>
      <dgm:t>
        <a:bodyPr/>
        <a:lstStyle/>
        <a:p>
          <a:endParaRPr lang="nl-NL"/>
        </a:p>
      </dgm:t>
    </dgm:pt>
    <dgm:pt modelId="{5B061B50-90B8-4BDB-B4D1-D6C729C83046}" type="sibTrans" cxnId="{B4516A2C-ED0A-475A-8741-ECFF44DE08BE}">
      <dgm:prSet/>
      <dgm:spPr/>
      <dgm:t>
        <a:bodyPr/>
        <a:lstStyle/>
        <a:p>
          <a:endParaRPr lang="nl-NL"/>
        </a:p>
      </dgm:t>
    </dgm:pt>
    <dgm:pt modelId="{2EA64A83-DF64-4499-A044-03C0C1CB4409}">
      <dgm:prSet phldrT="[Text]"/>
      <dgm:spPr/>
      <dgm:t>
        <a:bodyPr/>
        <a:lstStyle/>
        <a:p>
          <a:r>
            <a:rPr lang="nl-NL" dirty="0"/>
            <a:t>Respons</a:t>
          </a:r>
        </a:p>
      </dgm:t>
    </dgm:pt>
    <dgm:pt modelId="{7E04821C-2ED5-467D-BEBD-FF8EE546D518}" type="parTrans" cxnId="{92AF50F4-19A6-4826-A4CA-C8289AFBA197}">
      <dgm:prSet/>
      <dgm:spPr/>
      <dgm:t>
        <a:bodyPr/>
        <a:lstStyle/>
        <a:p>
          <a:endParaRPr lang="nl-NL"/>
        </a:p>
      </dgm:t>
    </dgm:pt>
    <dgm:pt modelId="{7860E085-FD61-4EFB-9874-475170D408C8}" type="sibTrans" cxnId="{92AF50F4-19A6-4826-A4CA-C8289AFBA197}">
      <dgm:prSet/>
      <dgm:spPr/>
      <dgm:t>
        <a:bodyPr/>
        <a:lstStyle/>
        <a:p>
          <a:endParaRPr lang="nl-NL"/>
        </a:p>
      </dgm:t>
    </dgm:pt>
    <dgm:pt modelId="{23017AF7-5447-4321-B637-CDC6C2C8AA3C}">
      <dgm:prSet phldrT="[Text]"/>
      <dgm:spPr/>
      <dgm:t>
        <a:bodyPr/>
        <a:lstStyle/>
        <a:p>
          <a:r>
            <a:rPr lang="nl-NL" dirty="0"/>
            <a:t>Handelingen:</a:t>
          </a:r>
        </a:p>
      </dgm:t>
    </dgm:pt>
    <dgm:pt modelId="{4FC510FB-E25F-43C4-BCDA-28A39D1E9B86}" type="parTrans" cxnId="{7EF34A17-88EA-4430-8A09-2C07F44CA37A}">
      <dgm:prSet/>
      <dgm:spPr/>
      <dgm:t>
        <a:bodyPr/>
        <a:lstStyle/>
        <a:p>
          <a:endParaRPr lang="nl-NL"/>
        </a:p>
      </dgm:t>
    </dgm:pt>
    <dgm:pt modelId="{D4C184EA-7149-4668-8A89-9AF7D04B0643}" type="sibTrans" cxnId="{7EF34A17-88EA-4430-8A09-2C07F44CA37A}">
      <dgm:prSet/>
      <dgm:spPr/>
      <dgm:t>
        <a:bodyPr/>
        <a:lstStyle/>
        <a:p>
          <a:endParaRPr lang="nl-NL"/>
        </a:p>
      </dgm:t>
    </dgm:pt>
    <dgm:pt modelId="{6B21B0B4-F519-4F5C-9539-99404B6B07E5}">
      <dgm:prSet phldrT="[Text]"/>
      <dgm:spPr/>
      <dgm:t>
        <a:bodyPr/>
        <a:lstStyle/>
        <a:p>
          <a:r>
            <a:rPr lang="nl-NL" dirty="0"/>
            <a:t>Externe</a:t>
          </a:r>
        </a:p>
      </dgm:t>
    </dgm:pt>
    <dgm:pt modelId="{D6C705B7-F814-4922-A3C2-392F6C0370D6}" type="parTrans" cxnId="{86580FF5-DB28-415D-9E3F-B4CCE7459AE2}">
      <dgm:prSet/>
      <dgm:spPr/>
      <dgm:t>
        <a:bodyPr/>
        <a:lstStyle/>
        <a:p>
          <a:endParaRPr lang="nl-NL"/>
        </a:p>
      </dgm:t>
    </dgm:pt>
    <dgm:pt modelId="{E9AFA959-59C8-4BB6-9492-0E6A46384561}" type="sibTrans" cxnId="{86580FF5-DB28-415D-9E3F-B4CCE7459AE2}">
      <dgm:prSet/>
      <dgm:spPr/>
      <dgm:t>
        <a:bodyPr/>
        <a:lstStyle/>
        <a:p>
          <a:endParaRPr lang="nl-NL"/>
        </a:p>
      </dgm:t>
    </dgm:pt>
    <dgm:pt modelId="{7394ED7C-CBDF-4334-9948-2875D09BBC0A}">
      <dgm:prSet phldrT="[Text]"/>
      <dgm:spPr/>
      <dgm:t>
        <a:bodyPr/>
        <a:lstStyle/>
        <a:p>
          <a:r>
            <a:rPr lang="nl-NL" dirty="0"/>
            <a:t>Sleutelprikkel</a:t>
          </a:r>
        </a:p>
      </dgm:t>
    </dgm:pt>
    <dgm:pt modelId="{F33FA9C0-486D-42F0-88ED-C7A564479BAB}" type="parTrans" cxnId="{5DC7C59C-6380-4DE6-A099-7E2FA94AB73A}">
      <dgm:prSet/>
      <dgm:spPr/>
      <dgm:t>
        <a:bodyPr/>
        <a:lstStyle/>
        <a:p>
          <a:endParaRPr lang="nl-NL"/>
        </a:p>
      </dgm:t>
    </dgm:pt>
    <dgm:pt modelId="{77712827-5182-4F6E-BB89-DE14A3645572}" type="sibTrans" cxnId="{5DC7C59C-6380-4DE6-A099-7E2FA94AB73A}">
      <dgm:prSet/>
      <dgm:spPr/>
      <dgm:t>
        <a:bodyPr/>
        <a:lstStyle/>
        <a:p>
          <a:endParaRPr lang="nl-NL"/>
        </a:p>
      </dgm:t>
    </dgm:pt>
    <dgm:pt modelId="{DEEED3A2-4999-41AE-84E2-C6C5253C5E30}">
      <dgm:prSet phldrT="[Text]"/>
      <dgm:spPr/>
      <dgm:t>
        <a:bodyPr/>
        <a:lstStyle/>
        <a:p>
          <a:r>
            <a:rPr lang="nl-NL" dirty="0"/>
            <a:t>Erfelijke factoren</a:t>
          </a:r>
        </a:p>
      </dgm:t>
    </dgm:pt>
    <dgm:pt modelId="{00922232-D2AF-4C6A-A224-EC06C9E3B11C}" type="parTrans" cxnId="{181DFFF8-8B84-4586-BFA5-958C9B067346}">
      <dgm:prSet/>
      <dgm:spPr/>
      <dgm:t>
        <a:bodyPr/>
        <a:lstStyle/>
        <a:p>
          <a:endParaRPr lang="nl-NL"/>
        </a:p>
      </dgm:t>
    </dgm:pt>
    <dgm:pt modelId="{61188E03-B232-4B90-920C-7B73933E54AF}" type="sibTrans" cxnId="{181DFFF8-8B84-4586-BFA5-958C9B067346}">
      <dgm:prSet/>
      <dgm:spPr/>
      <dgm:t>
        <a:bodyPr/>
        <a:lstStyle/>
        <a:p>
          <a:endParaRPr lang="nl-NL"/>
        </a:p>
      </dgm:t>
    </dgm:pt>
    <dgm:pt modelId="{8DC0D708-74E5-41F1-A2C6-4F443FE0B4D7}">
      <dgm:prSet phldrT="[Text]"/>
      <dgm:spPr/>
      <dgm:t>
        <a:bodyPr/>
        <a:lstStyle/>
        <a:p>
          <a:r>
            <a:rPr lang="nl-NL" dirty="0"/>
            <a:t>Leerprocessen</a:t>
          </a:r>
        </a:p>
      </dgm:t>
    </dgm:pt>
    <dgm:pt modelId="{5E810E4A-CEC8-4454-ABFE-BDBEB12E88DD}" type="parTrans" cxnId="{13591576-75E9-4B56-97E7-1EDA59BC3E96}">
      <dgm:prSet/>
      <dgm:spPr/>
      <dgm:t>
        <a:bodyPr/>
        <a:lstStyle/>
        <a:p>
          <a:endParaRPr lang="nl-NL"/>
        </a:p>
      </dgm:t>
    </dgm:pt>
    <dgm:pt modelId="{19C3C2CA-C7B1-4FE3-9EA2-9798E4D0543A}" type="sibTrans" cxnId="{13591576-75E9-4B56-97E7-1EDA59BC3E96}">
      <dgm:prSet/>
      <dgm:spPr/>
      <dgm:t>
        <a:bodyPr/>
        <a:lstStyle/>
        <a:p>
          <a:endParaRPr lang="nl-NL"/>
        </a:p>
      </dgm:t>
    </dgm:pt>
    <dgm:pt modelId="{5465EA3C-11CE-4FDD-BC14-A0DA754D1537}" type="pres">
      <dgm:prSet presAssocID="{07A8ED89-5BCF-4A7C-AE09-76EE6905DC35}" presName="Name0" presStyleCnt="0">
        <dgm:presLayoutVars>
          <dgm:dir/>
          <dgm:animLvl val="lvl"/>
          <dgm:resizeHandles val="exact"/>
        </dgm:presLayoutVars>
      </dgm:prSet>
      <dgm:spPr/>
    </dgm:pt>
    <dgm:pt modelId="{3417A0C9-BB24-41DB-B0F5-D1503825FB9A}" type="pres">
      <dgm:prSet presAssocID="{07A8ED89-5BCF-4A7C-AE09-76EE6905DC35}" presName="tSp" presStyleCnt="0"/>
      <dgm:spPr/>
    </dgm:pt>
    <dgm:pt modelId="{F9C56648-8B7B-4FC4-8121-C5E92321296D}" type="pres">
      <dgm:prSet presAssocID="{07A8ED89-5BCF-4A7C-AE09-76EE6905DC35}" presName="bSp" presStyleCnt="0"/>
      <dgm:spPr/>
    </dgm:pt>
    <dgm:pt modelId="{C5D3A890-1924-4660-82C4-992747C0AF90}" type="pres">
      <dgm:prSet presAssocID="{07A8ED89-5BCF-4A7C-AE09-76EE6905DC35}" presName="process" presStyleCnt="0"/>
      <dgm:spPr/>
    </dgm:pt>
    <dgm:pt modelId="{9F651AAE-DC8B-49C1-B354-8F95F44F23F7}" type="pres">
      <dgm:prSet presAssocID="{63A4A7B3-A4D1-4CD5-836B-09ABC2FC94C2}" presName="composite1" presStyleCnt="0"/>
      <dgm:spPr/>
    </dgm:pt>
    <dgm:pt modelId="{5ED63F71-BB25-41C1-90BA-345ABAB10F87}" type="pres">
      <dgm:prSet presAssocID="{63A4A7B3-A4D1-4CD5-836B-09ABC2FC94C2}" presName="dummyNode1" presStyleLbl="node1" presStyleIdx="0" presStyleCnt="2"/>
      <dgm:spPr/>
    </dgm:pt>
    <dgm:pt modelId="{4F49CB5B-C695-4E61-9A08-72EEB0A196A3}" type="pres">
      <dgm:prSet presAssocID="{63A4A7B3-A4D1-4CD5-836B-09ABC2FC94C2}" presName="childNode1" presStyleLbl="bgAcc1" presStyleIdx="0" presStyleCnt="2">
        <dgm:presLayoutVars>
          <dgm:bulletEnabled val="1"/>
        </dgm:presLayoutVars>
      </dgm:prSet>
      <dgm:spPr/>
    </dgm:pt>
    <dgm:pt modelId="{A3E11981-C844-4087-AD55-ED76FF6F2A4C}" type="pres">
      <dgm:prSet presAssocID="{63A4A7B3-A4D1-4CD5-836B-09ABC2FC94C2}" presName="childNode1tx" presStyleLbl="bgAcc1" presStyleIdx="0" presStyleCnt="2">
        <dgm:presLayoutVars>
          <dgm:bulletEnabled val="1"/>
        </dgm:presLayoutVars>
      </dgm:prSet>
      <dgm:spPr/>
    </dgm:pt>
    <dgm:pt modelId="{B925FD01-444A-476F-896D-B7678FC84B59}" type="pres">
      <dgm:prSet presAssocID="{63A4A7B3-A4D1-4CD5-836B-09ABC2FC94C2}" presName="parentNode1" presStyleLbl="node1" presStyleIdx="0" presStyleCnt="2">
        <dgm:presLayoutVars>
          <dgm:chMax val="1"/>
          <dgm:bulletEnabled val="1"/>
        </dgm:presLayoutVars>
      </dgm:prSet>
      <dgm:spPr/>
    </dgm:pt>
    <dgm:pt modelId="{EF7724C6-3725-4BDE-92CB-B01641F7093E}" type="pres">
      <dgm:prSet presAssocID="{63A4A7B3-A4D1-4CD5-836B-09ABC2FC94C2}" presName="connSite1" presStyleCnt="0"/>
      <dgm:spPr/>
    </dgm:pt>
    <dgm:pt modelId="{204F144C-1A74-405C-8675-4FAB459B0BEA}" type="pres">
      <dgm:prSet presAssocID="{05BED9E9-59BD-442B-B5D8-237149F4C625}" presName="Name9" presStyleLbl="sibTrans2D1" presStyleIdx="0" presStyleCnt="1"/>
      <dgm:spPr/>
    </dgm:pt>
    <dgm:pt modelId="{67F9FE4E-8697-4D9C-9CC6-48CB01D90A69}" type="pres">
      <dgm:prSet presAssocID="{2EA64A83-DF64-4499-A044-03C0C1CB4409}" presName="composite2" presStyleCnt="0"/>
      <dgm:spPr/>
    </dgm:pt>
    <dgm:pt modelId="{B8D797D0-93C1-479B-A53A-DBF88D287A01}" type="pres">
      <dgm:prSet presAssocID="{2EA64A83-DF64-4499-A044-03C0C1CB4409}" presName="dummyNode2" presStyleLbl="node1" presStyleIdx="0" presStyleCnt="2"/>
      <dgm:spPr/>
    </dgm:pt>
    <dgm:pt modelId="{D38626D5-903A-4D2D-8060-121DAA13BDB7}" type="pres">
      <dgm:prSet presAssocID="{2EA64A83-DF64-4499-A044-03C0C1CB4409}" presName="childNode2" presStyleLbl="bgAcc1" presStyleIdx="1" presStyleCnt="2">
        <dgm:presLayoutVars>
          <dgm:bulletEnabled val="1"/>
        </dgm:presLayoutVars>
      </dgm:prSet>
      <dgm:spPr/>
    </dgm:pt>
    <dgm:pt modelId="{AA99C8C6-C88E-413A-8F1D-FE2859C8C367}" type="pres">
      <dgm:prSet presAssocID="{2EA64A83-DF64-4499-A044-03C0C1CB4409}" presName="childNode2tx" presStyleLbl="bgAcc1" presStyleIdx="1" presStyleCnt="2">
        <dgm:presLayoutVars>
          <dgm:bulletEnabled val="1"/>
        </dgm:presLayoutVars>
      </dgm:prSet>
      <dgm:spPr/>
    </dgm:pt>
    <dgm:pt modelId="{ED110EE2-CE9F-4AF0-BA91-7E457BC7904B}" type="pres">
      <dgm:prSet presAssocID="{2EA64A83-DF64-4499-A044-03C0C1CB4409}" presName="parentNode2" presStyleLbl="node1" presStyleIdx="1" presStyleCnt="2">
        <dgm:presLayoutVars>
          <dgm:chMax val="0"/>
          <dgm:bulletEnabled val="1"/>
        </dgm:presLayoutVars>
      </dgm:prSet>
      <dgm:spPr/>
    </dgm:pt>
    <dgm:pt modelId="{3FCAF1AA-38DA-4647-826B-7B99D24ADC8F}" type="pres">
      <dgm:prSet presAssocID="{2EA64A83-DF64-4499-A044-03C0C1CB4409}" presName="connSite2" presStyleCnt="0"/>
      <dgm:spPr/>
    </dgm:pt>
  </dgm:ptLst>
  <dgm:cxnLst>
    <dgm:cxn modelId="{97542E14-BA7A-4233-BFFF-5E9AD88A4ABA}" type="presOf" srcId="{7394ED7C-CBDF-4334-9948-2875D09BBC0A}" destId="{4F49CB5B-C695-4E61-9A08-72EEB0A196A3}" srcOrd="0" destOrd="2" presId="urn:microsoft.com/office/officeart/2005/8/layout/hProcess4"/>
    <dgm:cxn modelId="{92AF50F4-19A6-4826-A4CA-C8289AFBA197}" srcId="{07A8ED89-5BCF-4A7C-AE09-76EE6905DC35}" destId="{2EA64A83-DF64-4499-A044-03C0C1CB4409}" srcOrd="1" destOrd="0" parTransId="{7E04821C-2ED5-467D-BEBD-FF8EE546D518}" sibTransId="{7860E085-FD61-4EFB-9874-475170D408C8}"/>
    <dgm:cxn modelId="{181DFFF8-8B84-4586-BFA5-958C9B067346}" srcId="{2EA64A83-DF64-4499-A044-03C0C1CB4409}" destId="{DEEED3A2-4999-41AE-84E2-C6C5253C5E30}" srcOrd="1" destOrd="0" parTransId="{00922232-D2AF-4C6A-A224-EC06C9E3B11C}" sibTransId="{61188E03-B232-4B90-920C-7B73933E54AF}"/>
    <dgm:cxn modelId="{B4516A2C-ED0A-475A-8741-ECFF44DE08BE}" srcId="{63A4A7B3-A4D1-4CD5-836B-09ABC2FC94C2}" destId="{9D562EAC-87E8-4A74-9B7C-7FA3351B4CAE}" srcOrd="0" destOrd="0" parTransId="{B960C484-617A-4463-A033-3CD437F86B5B}" sibTransId="{5B061B50-90B8-4BDB-B4D1-D6C729C83046}"/>
    <dgm:cxn modelId="{4BA9ED94-8359-42AB-948E-22B0B26A3571}" type="presOf" srcId="{9D562EAC-87E8-4A74-9B7C-7FA3351B4CAE}" destId="{A3E11981-C844-4087-AD55-ED76FF6F2A4C}" srcOrd="1" destOrd="0" presId="urn:microsoft.com/office/officeart/2005/8/layout/hProcess4"/>
    <dgm:cxn modelId="{55DB253B-5A9C-4BB8-8DC5-068E8870DB0C}" type="presOf" srcId="{8DC0D708-74E5-41F1-A2C6-4F443FE0B4D7}" destId="{D38626D5-903A-4D2D-8060-121DAA13BDB7}" srcOrd="0" destOrd="2" presId="urn:microsoft.com/office/officeart/2005/8/layout/hProcess4"/>
    <dgm:cxn modelId="{86580FF5-DB28-415D-9E3F-B4CCE7459AE2}" srcId="{63A4A7B3-A4D1-4CD5-836B-09ABC2FC94C2}" destId="{6B21B0B4-F519-4F5C-9539-99404B6B07E5}" srcOrd="1" destOrd="0" parTransId="{D6C705B7-F814-4922-A3C2-392F6C0370D6}" sibTransId="{E9AFA959-59C8-4BB6-9492-0E6A46384561}"/>
    <dgm:cxn modelId="{7EF34A17-88EA-4430-8A09-2C07F44CA37A}" srcId="{2EA64A83-DF64-4499-A044-03C0C1CB4409}" destId="{23017AF7-5447-4321-B637-CDC6C2C8AA3C}" srcOrd="0" destOrd="0" parTransId="{4FC510FB-E25F-43C4-BCDA-28A39D1E9B86}" sibTransId="{D4C184EA-7149-4668-8A89-9AF7D04B0643}"/>
    <dgm:cxn modelId="{36B71691-EB25-43D5-A0DD-E40E48BD7B01}" type="presOf" srcId="{DEEED3A2-4999-41AE-84E2-C6C5253C5E30}" destId="{AA99C8C6-C88E-413A-8F1D-FE2859C8C367}" srcOrd="1" destOrd="1" presId="urn:microsoft.com/office/officeart/2005/8/layout/hProcess4"/>
    <dgm:cxn modelId="{0AE1D8E6-565F-49F7-8B6D-1B5657B36E72}" type="presOf" srcId="{07A8ED89-5BCF-4A7C-AE09-76EE6905DC35}" destId="{5465EA3C-11CE-4FDD-BC14-A0DA754D1537}" srcOrd="0" destOrd="0" presId="urn:microsoft.com/office/officeart/2005/8/layout/hProcess4"/>
    <dgm:cxn modelId="{C2F88298-3352-44AF-8EC3-4C6DBC9D61E5}" type="presOf" srcId="{7394ED7C-CBDF-4334-9948-2875D09BBC0A}" destId="{A3E11981-C844-4087-AD55-ED76FF6F2A4C}" srcOrd="1" destOrd="2" presId="urn:microsoft.com/office/officeart/2005/8/layout/hProcess4"/>
    <dgm:cxn modelId="{A154DDFF-7594-4476-8E0A-F39669A4690B}" type="presOf" srcId="{6B21B0B4-F519-4F5C-9539-99404B6B07E5}" destId="{A3E11981-C844-4087-AD55-ED76FF6F2A4C}" srcOrd="1" destOrd="1" presId="urn:microsoft.com/office/officeart/2005/8/layout/hProcess4"/>
    <dgm:cxn modelId="{13591576-75E9-4B56-97E7-1EDA59BC3E96}" srcId="{2EA64A83-DF64-4499-A044-03C0C1CB4409}" destId="{8DC0D708-74E5-41F1-A2C6-4F443FE0B4D7}" srcOrd="2" destOrd="0" parTransId="{5E810E4A-CEC8-4454-ABFE-BDBEB12E88DD}" sibTransId="{19C3C2CA-C7B1-4FE3-9EA2-9798E4D0543A}"/>
    <dgm:cxn modelId="{C5E08D27-F252-4539-BD78-08A182298920}" type="presOf" srcId="{05BED9E9-59BD-442B-B5D8-237149F4C625}" destId="{204F144C-1A74-405C-8675-4FAB459B0BEA}" srcOrd="0" destOrd="0" presId="urn:microsoft.com/office/officeart/2005/8/layout/hProcess4"/>
    <dgm:cxn modelId="{7DAD7DEF-C20A-4256-AE72-92E54BCED2C7}" type="presOf" srcId="{63A4A7B3-A4D1-4CD5-836B-09ABC2FC94C2}" destId="{B925FD01-444A-476F-896D-B7678FC84B59}" srcOrd="0" destOrd="0" presId="urn:microsoft.com/office/officeart/2005/8/layout/hProcess4"/>
    <dgm:cxn modelId="{9A8AB9D7-1F81-4C6D-BFFC-51F497802588}" type="presOf" srcId="{DEEED3A2-4999-41AE-84E2-C6C5253C5E30}" destId="{D38626D5-903A-4D2D-8060-121DAA13BDB7}" srcOrd="0" destOrd="1" presId="urn:microsoft.com/office/officeart/2005/8/layout/hProcess4"/>
    <dgm:cxn modelId="{B4144946-362D-45FC-8B53-66D0E16143BB}" type="presOf" srcId="{23017AF7-5447-4321-B637-CDC6C2C8AA3C}" destId="{D38626D5-903A-4D2D-8060-121DAA13BDB7}" srcOrd="0" destOrd="0" presId="urn:microsoft.com/office/officeart/2005/8/layout/hProcess4"/>
    <dgm:cxn modelId="{473AFC5D-48EE-406E-9ED3-29F654AC23E2}" type="presOf" srcId="{2EA64A83-DF64-4499-A044-03C0C1CB4409}" destId="{ED110EE2-CE9F-4AF0-BA91-7E457BC7904B}" srcOrd="0" destOrd="0" presId="urn:microsoft.com/office/officeart/2005/8/layout/hProcess4"/>
    <dgm:cxn modelId="{5DC7C59C-6380-4DE6-A099-7E2FA94AB73A}" srcId="{63A4A7B3-A4D1-4CD5-836B-09ABC2FC94C2}" destId="{7394ED7C-CBDF-4334-9948-2875D09BBC0A}" srcOrd="2" destOrd="0" parTransId="{F33FA9C0-486D-42F0-88ED-C7A564479BAB}" sibTransId="{77712827-5182-4F6E-BB89-DE14A3645572}"/>
    <dgm:cxn modelId="{61164BDE-3355-4A68-9283-25058EE3CCCD}" type="presOf" srcId="{23017AF7-5447-4321-B637-CDC6C2C8AA3C}" destId="{AA99C8C6-C88E-413A-8F1D-FE2859C8C367}" srcOrd="1" destOrd="0" presId="urn:microsoft.com/office/officeart/2005/8/layout/hProcess4"/>
    <dgm:cxn modelId="{28E6A4BC-7A99-43FD-B3E2-737D06F43A05}" type="presOf" srcId="{8DC0D708-74E5-41F1-A2C6-4F443FE0B4D7}" destId="{AA99C8C6-C88E-413A-8F1D-FE2859C8C367}" srcOrd="1" destOrd="2" presId="urn:microsoft.com/office/officeart/2005/8/layout/hProcess4"/>
    <dgm:cxn modelId="{915AB21E-FBBE-44CF-A7B6-0E06FFF27B0F}" srcId="{07A8ED89-5BCF-4A7C-AE09-76EE6905DC35}" destId="{63A4A7B3-A4D1-4CD5-836B-09ABC2FC94C2}" srcOrd="0" destOrd="0" parTransId="{DF97F781-6607-46B0-80C7-591652FDD903}" sibTransId="{05BED9E9-59BD-442B-B5D8-237149F4C625}"/>
    <dgm:cxn modelId="{4B671A6A-A745-4AC1-80FA-7395F1A915A1}" type="presOf" srcId="{9D562EAC-87E8-4A74-9B7C-7FA3351B4CAE}" destId="{4F49CB5B-C695-4E61-9A08-72EEB0A196A3}" srcOrd="0" destOrd="0" presId="urn:microsoft.com/office/officeart/2005/8/layout/hProcess4"/>
    <dgm:cxn modelId="{2D4ABFBB-4429-41EC-9586-AE45FCF95C4C}" type="presOf" srcId="{6B21B0B4-F519-4F5C-9539-99404B6B07E5}" destId="{4F49CB5B-C695-4E61-9A08-72EEB0A196A3}" srcOrd="0" destOrd="1" presId="urn:microsoft.com/office/officeart/2005/8/layout/hProcess4"/>
    <dgm:cxn modelId="{B8847DE7-A457-4394-A165-F5C5FBE0B737}" type="presParOf" srcId="{5465EA3C-11CE-4FDD-BC14-A0DA754D1537}" destId="{3417A0C9-BB24-41DB-B0F5-D1503825FB9A}" srcOrd="0" destOrd="0" presId="urn:microsoft.com/office/officeart/2005/8/layout/hProcess4"/>
    <dgm:cxn modelId="{63278A74-9569-4989-BAE9-0372DE40F2D0}" type="presParOf" srcId="{5465EA3C-11CE-4FDD-BC14-A0DA754D1537}" destId="{F9C56648-8B7B-4FC4-8121-C5E92321296D}" srcOrd="1" destOrd="0" presId="urn:microsoft.com/office/officeart/2005/8/layout/hProcess4"/>
    <dgm:cxn modelId="{32C38F7C-DC19-4C99-8077-E603D9DC06C0}" type="presParOf" srcId="{5465EA3C-11CE-4FDD-BC14-A0DA754D1537}" destId="{C5D3A890-1924-4660-82C4-992747C0AF90}" srcOrd="2" destOrd="0" presId="urn:microsoft.com/office/officeart/2005/8/layout/hProcess4"/>
    <dgm:cxn modelId="{DC01C22F-F4B8-4917-B990-CDB9FA80EB32}" type="presParOf" srcId="{C5D3A890-1924-4660-82C4-992747C0AF90}" destId="{9F651AAE-DC8B-49C1-B354-8F95F44F23F7}" srcOrd="0" destOrd="0" presId="urn:microsoft.com/office/officeart/2005/8/layout/hProcess4"/>
    <dgm:cxn modelId="{CA899EF4-B375-4A00-976E-529D41B5C33F}" type="presParOf" srcId="{9F651AAE-DC8B-49C1-B354-8F95F44F23F7}" destId="{5ED63F71-BB25-41C1-90BA-345ABAB10F87}" srcOrd="0" destOrd="0" presId="urn:microsoft.com/office/officeart/2005/8/layout/hProcess4"/>
    <dgm:cxn modelId="{1A850BFD-1657-46DC-A3D8-711DA61DA342}" type="presParOf" srcId="{9F651AAE-DC8B-49C1-B354-8F95F44F23F7}" destId="{4F49CB5B-C695-4E61-9A08-72EEB0A196A3}" srcOrd="1" destOrd="0" presId="urn:microsoft.com/office/officeart/2005/8/layout/hProcess4"/>
    <dgm:cxn modelId="{D27F0874-022E-4334-99F2-0F1F4B821E5A}" type="presParOf" srcId="{9F651AAE-DC8B-49C1-B354-8F95F44F23F7}" destId="{A3E11981-C844-4087-AD55-ED76FF6F2A4C}" srcOrd="2" destOrd="0" presId="urn:microsoft.com/office/officeart/2005/8/layout/hProcess4"/>
    <dgm:cxn modelId="{2045F0D0-1FC6-4E02-8DFF-E1B1B32D4653}" type="presParOf" srcId="{9F651AAE-DC8B-49C1-B354-8F95F44F23F7}" destId="{B925FD01-444A-476F-896D-B7678FC84B59}" srcOrd="3" destOrd="0" presId="urn:microsoft.com/office/officeart/2005/8/layout/hProcess4"/>
    <dgm:cxn modelId="{1413F746-5D22-4657-AB71-9F17E9D586CE}" type="presParOf" srcId="{9F651AAE-DC8B-49C1-B354-8F95F44F23F7}" destId="{EF7724C6-3725-4BDE-92CB-B01641F7093E}" srcOrd="4" destOrd="0" presId="urn:microsoft.com/office/officeart/2005/8/layout/hProcess4"/>
    <dgm:cxn modelId="{4762D233-D614-4ACA-9E62-18230D55E229}" type="presParOf" srcId="{C5D3A890-1924-4660-82C4-992747C0AF90}" destId="{204F144C-1A74-405C-8675-4FAB459B0BEA}" srcOrd="1" destOrd="0" presId="urn:microsoft.com/office/officeart/2005/8/layout/hProcess4"/>
    <dgm:cxn modelId="{7E9C77EE-D586-4945-9667-71E30AF38711}" type="presParOf" srcId="{C5D3A890-1924-4660-82C4-992747C0AF90}" destId="{67F9FE4E-8697-4D9C-9CC6-48CB01D90A69}" srcOrd="2" destOrd="0" presId="urn:microsoft.com/office/officeart/2005/8/layout/hProcess4"/>
    <dgm:cxn modelId="{461CA407-0443-400B-A791-DDB029B1763B}" type="presParOf" srcId="{67F9FE4E-8697-4D9C-9CC6-48CB01D90A69}" destId="{B8D797D0-93C1-479B-A53A-DBF88D287A01}" srcOrd="0" destOrd="0" presId="urn:microsoft.com/office/officeart/2005/8/layout/hProcess4"/>
    <dgm:cxn modelId="{B80233CF-7887-470C-9516-DD31274361C9}" type="presParOf" srcId="{67F9FE4E-8697-4D9C-9CC6-48CB01D90A69}" destId="{D38626D5-903A-4D2D-8060-121DAA13BDB7}" srcOrd="1" destOrd="0" presId="urn:microsoft.com/office/officeart/2005/8/layout/hProcess4"/>
    <dgm:cxn modelId="{D1DE94B5-0189-4036-BAD1-B22E93FFC131}" type="presParOf" srcId="{67F9FE4E-8697-4D9C-9CC6-48CB01D90A69}" destId="{AA99C8C6-C88E-413A-8F1D-FE2859C8C367}" srcOrd="2" destOrd="0" presId="urn:microsoft.com/office/officeart/2005/8/layout/hProcess4"/>
    <dgm:cxn modelId="{0863C3A8-F417-4420-A620-C5D9DCB32CA9}" type="presParOf" srcId="{67F9FE4E-8697-4D9C-9CC6-48CB01D90A69}" destId="{ED110EE2-CE9F-4AF0-BA91-7E457BC7904B}" srcOrd="3" destOrd="0" presId="urn:microsoft.com/office/officeart/2005/8/layout/hProcess4"/>
    <dgm:cxn modelId="{C20FAC40-4910-4884-9BB0-6CBFC777C5B5}" type="presParOf" srcId="{67F9FE4E-8697-4D9C-9CC6-48CB01D90A69}" destId="{3FCAF1AA-38DA-4647-826B-7B99D24ADC8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350F0B-38B9-4D33-99FF-DD9A39637F8A}" type="doc">
      <dgm:prSet loTypeId="urn:microsoft.com/office/officeart/2005/8/layout/chevron2" loCatId="process" qsTypeId="urn:microsoft.com/office/officeart/2005/8/quickstyle/simple1#3" qsCatId="simple" csTypeId="urn:microsoft.com/office/officeart/2005/8/colors/colorful3" csCatId="colorful" phldr="1"/>
      <dgm:spPr/>
    </dgm:pt>
    <dgm:pt modelId="{8C0D29CD-13EB-40D7-B6F4-8D4CB55A088F}">
      <dgm:prSet phldrT="[Text]"/>
      <dgm:spPr/>
      <dgm:t>
        <a:bodyPr/>
        <a:lstStyle/>
        <a:p>
          <a:r>
            <a:rPr lang="nl-NL" dirty="0"/>
            <a:t>Sleutelprikkel</a:t>
          </a:r>
        </a:p>
      </dgm:t>
    </dgm:pt>
    <dgm:pt modelId="{AEA78653-C53A-49FF-8D27-762808A03C36}" type="parTrans" cxnId="{CD6DEC95-75EC-4BF2-8678-50B487255916}">
      <dgm:prSet/>
      <dgm:spPr/>
      <dgm:t>
        <a:bodyPr/>
        <a:lstStyle/>
        <a:p>
          <a:endParaRPr lang="nl-NL"/>
        </a:p>
      </dgm:t>
    </dgm:pt>
    <dgm:pt modelId="{4FD5410A-F2EB-4123-AD75-EF0281E56787}" type="sibTrans" cxnId="{CD6DEC95-75EC-4BF2-8678-50B487255916}">
      <dgm:prSet/>
      <dgm:spPr/>
      <dgm:t>
        <a:bodyPr/>
        <a:lstStyle/>
        <a:p>
          <a:endParaRPr lang="nl-NL"/>
        </a:p>
      </dgm:t>
    </dgm:pt>
    <dgm:pt modelId="{DAE87BEE-CDFA-4A1B-858F-0BD35FE63F6E}">
      <dgm:prSet phldrT="[Text]"/>
      <dgm:spPr/>
      <dgm:t>
        <a:bodyPr/>
        <a:lstStyle/>
        <a:p>
          <a:r>
            <a:rPr lang="nl-NL" dirty="0"/>
            <a:t>Respons</a:t>
          </a:r>
        </a:p>
      </dgm:t>
    </dgm:pt>
    <dgm:pt modelId="{AF351D90-A53B-44C9-9F11-A31013379694}" type="parTrans" cxnId="{4A6B7F4B-6B31-45A3-94EC-E4769588C470}">
      <dgm:prSet/>
      <dgm:spPr/>
      <dgm:t>
        <a:bodyPr/>
        <a:lstStyle/>
        <a:p>
          <a:endParaRPr lang="nl-NL"/>
        </a:p>
      </dgm:t>
    </dgm:pt>
    <dgm:pt modelId="{76F89522-CA3F-41C5-9B67-173C10881134}" type="sibTrans" cxnId="{4A6B7F4B-6B31-45A3-94EC-E4769588C470}">
      <dgm:prSet/>
      <dgm:spPr/>
      <dgm:t>
        <a:bodyPr/>
        <a:lstStyle/>
        <a:p>
          <a:endParaRPr lang="nl-NL"/>
        </a:p>
      </dgm:t>
    </dgm:pt>
    <dgm:pt modelId="{6EC72D0A-42E3-4AAD-AF22-45CB6849FCA0}" type="pres">
      <dgm:prSet presAssocID="{F5350F0B-38B9-4D33-99FF-DD9A39637F8A}" presName="linearFlow" presStyleCnt="0">
        <dgm:presLayoutVars>
          <dgm:dir/>
          <dgm:animLvl val="lvl"/>
          <dgm:resizeHandles val="exact"/>
        </dgm:presLayoutVars>
      </dgm:prSet>
      <dgm:spPr/>
    </dgm:pt>
    <dgm:pt modelId="{79EDF061-196A-4521-A51D-0AE7812C4D45}" type="pres">
      <dgm:prSet presAssocID="{8C0D29CD-13EB-40D7-B6F4-8D4CB55A088F}" presName="composite" presStyleCnt="0"/>
      <dgm:spPr/>
    </dgm:pt>
    <dgm:pt modelId="{E0E798AD-58C4-491B-BD44-AA754105F923}" type="pres">
      <dgm:prSet presAssocID="{8C0D29CD-13EB-40D7-B6F4-8D4CB55A088F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8116C59E-2F8B-42A4-95B3-1609E0561D58}" type="pres">
      <dgm:prSet presAssocID="{8C0D29CD-13EB-40D7-B6F4-8D4CB55A088F}" presName="descendantText" presStyleLbl="alignAcc1" presStyleIdx="0" presStyleCnt="2" custScaleX="33180" custScaleY="12323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AE14BCD-E07F-49CB-BC28-22866734AA70}" type="pres">
      <dgm:prSet presAssocID="{4FD5410A-F2EB-4123-AD75-EF0281E56787}" presName="sp" presStyleCnt="0"/>
      <dgm:spPr/>
    </dgm:pt>
    <dgm:pt modelId="{C8FF4F71-C2EF-47B6-B212-FEA2B1C483FA}" type="pres">
      <dgm:prSet presAssocID="{DAE87BEE-CDFA-4A1B-858F-0BD35FE63F6E}" presName="composite" presStyleCnt="0"/>
      <dgm:spPr/>
    </dgm:pt>
    <dgm:pt modelId="{2B4B1402-288B-4B89-BCBF-CC3D30C96A23}" type="pres">
      <dgm:prSet presAssocID="{DAE87BEE-CDFA-4A1B-858F-0BD35FE63F6E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DD91537F-BE94-4E09-9F6E-D72F9FB7ACA9}" type="pres">
      <dgm:prSet presAssocID="{DAE87BEE-CDFA-4A1B-858F-0BD35FE63F6E}" presName="descendantText" presStyleLbl="alignAcc1" presStyleIdx="1" presStyleCnt="2" custScaleX="62778" custScaleY="133929" custLinFactNeighborX="-4058" custLinFactNeighborY="150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07107574-46F0-4778-89F8-5D21B3E2C53C}" type="presOf" srcId="{8C0D29CD-13EB-40D7-B6F4-8D4CB55A088F}" destId="{E0E798AD-58C4-491B-BD44-AA754105F923}" srcOrd="0" destOrd="0" presId="urn:microsoft.com/office/officeart/2005/8/layout/chevron2"/>
    <dgm:cxn modelId="{6755023F-6291-403A-A4EA-09546D7D46F9}" type="presOf" srcId="{F5350F0B-38B9-4D33-99FF-DD9A39637F8A}" destId="{6EC72D0A-42E3-4AAD-AF22-45CB6849FCA0}" srcOrd="0" destOrd="0" presId="urn:microsoft.com/office/officeart/2005/8/layout/chevron2"/>
    <dgm:cxn modelId="{4A6B7F4B-6B31-45A3-94EC-E4769588C470}" srcId="{F5350F0B-38B9-4D33-99FF-DD9A39637F8A}" destId="{DAE87BEE-CDFA-4A1B-858F-0BD35FE63F6E}" srcOrd="1" destOrd="0" parTransId="{AF351D90-A53B-44C9-9F11-A31013379694}" sibTransId="{76F89522-CA3F-41C5-9B67-173C10881134}"/>
    <dgm:cxn modelId="{B16CEF75-21B3-454F-92E8-4F51CA57D7CA}" type="presOf" srcId="{DAE87BEE-CDFA-4A1B-858F-0BD35FE63F6E}" destId="{2B4B1402-288B-4B89-BCBF-CC3D30C96A23}" srcOrd="0" destOrd="0" presId="urn:microsoft.com/office/officeart/2005/8/layout/chevron2"/>
    <dgm:cxn modelId="{CD6DEC95-75EC-4BF2-8678-50B487255916}" srcId="{F5350F0B-38B9-4D33-99FF-DD9A39637F8A}" destId="{8C0D29CD-13EB-40D7-B6F4-8D4CB55A088F}" srcOrd="0" destOrd="0" parTransId="{AEA78653-C53A-49FF-8D27-762808A03C36}" sibTransId="{4FD5410A-F2EB-4123-AD75-EF0281E56787}"/>
    <dgm:cxn modelId="{43B27084-929B-4E23-B189-30F4B91FBAA8}" type="presParOf" srcId="{6EC72D0A-42E3-4AAD-AF22-45CB6849FCA0}" destId="{79EDF061-196A-4521-A51D-0AE7812C4D45}" srcOrd="0" destOrd="0" presId="urn:microsoft.com/office/officeart/2005/8/layout/chevron2"/>
    <dgm:cxn modelId="{FB39A063-61B0-411F-A6B9-D6A94B4EC28A}" type="presParOf" srcId="{79EDF061-196A-4521-A51D-0AE7812C4D45}" destId="{E0E798AD-58C4-491B-BD44-AA754105F923}" srcOrd="0" destOrd="0" presId="urn:microsoft.com/office/officeart/2005/8/layout/chevron2"/>
    <dgm:cxn modelId="{8E625CF3-FB60-4C7C-B062-338303B9E571}" type="presParOf" srcId="{79EDF061-196A-4521-A51D-0AE7812C4D45}" destId="{8116C59E-2F8B-42A4-95B3-1609E0561D58}" srcOrd="1" destOrd="0" presId="urn:microsoft.com/office/officeart/2005/8/layout/chevron2"/>
    <dgm:cxn modelId="{557BC489-2E4E-4F70-860E-D01383895F80}" type="presParOf" srcId="{6EC72D0A-42E3-4AAD-AF22-45CB6849FCA0}" destId="{4AE14BCD-E07F-49CB-BC28-22866734AA70}" srcOrd="1" destOrd="0" presId="urn:microsoft.com/office/officeart/2005/8/layout/chevron2"/>
    <dgm:cxn modelId="{0291BE87-4B8D-4FB4-8B39-E1A33EA7B57A}" type="presParOf" srcId="{6EC72D0A-42E3-4AAD-AF22-45CB6849FCA0}" destId="{C8FF4F71-C2EF-47B6-B212-FEA2B1C483FA}" srcOrd="2" destOrd="0" presId="urn:microsoft.com/office/officeart/2005/8/layout/chevron2"/>
    <dgm:cxn modelId="{788B023F-174F-45C6-B255-161DA1ED75BC}" type="presParOf" srcId="{C8FF4F71-C2EF-47B6-B212-FEA2B1C483FA}" destId="{2B4B1402-288B-4B89-BCBF-CC3D30C96A23}" srcOrd="0" destOrd="0" presId="urn:microsoft.com/office/officeart/2005/8/layout/chevron2"/>
    <dgm:cxn modelId="{8F56D55E-1A3A-4D29-96DE-5A9E4E4225E9}" type="presParOf" srcId="{C8FF4F71-C2EF-47B6-B212-FEA2B1C483FA}" destId="{DD91537F-BE94-4E09-9F6E-D72F9FB7ACA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A8ED89-5BCF-4A7C-AE09-76EE6905DC35}" type="doc">
      <dgm:prSet loTypeId="urn:microsoft.com/office/officeart/2005/8/layout/hProcess4" loCatId="process" qsTypeId="urn:microsoft.com/office/officeart/2005/8/quickstyle/simple1#1" qsCatId="simple" csTypeId="urn:microsoft.com/office/officeart/2005/8/colors/colorful3" csCatId="colorful" phldr="1"/>
      <dgm:spPr/>
      <dgm:t>
        <a:bodyPr/>
        <a:lstStyle/>
        <a:p>
          <a:endParaRPr lang="nl-NL"/>
        </a:p>
      </dgm:t>
    </dgm:pt>
    <dgm:pt modelId="{63A4A7B3-A4D1-4CD5-836B-09ABC2FC94C2}">
      <dgm:prSet phldrT="[Text]"/>
      <dgm:spPr/>
      <dgm:t>
        <a:bodyPr/>
        <a:lstStyle/>
        <a:p>
          <a:r>
            <a:rPr lang="nl-NL" dirty="0"/>
            <a:t>Prikkel</a:t>
          </a:r>
        </a:p>
      </dgm:t>
    </dgm:pt>
    <dgm:pt modelId="{DF97F781-6607-46B0-80C7-591652FDD903}" type="parTrans" cxnId="{915AB21E-FBBE-44CF-A7B6-0E06FFF27B0F}">
      <dgm:prSet/>
      <dgm:spPr/>
      <dgm:t>
        <a:bodyPr/>
        <a:lstStyle/>
        <a:p>
          <a:endParaRPr lang="nl-NL"/>
        </a:p>
      </dgm:t>
    </dgm:pt>
    <dgm:pt modelId="{05BED9E9-59BD-442B-B5D8-237149F4C625}" type="sibTrans" cxnId="{915AB21E-FBBE-44CF-A7B6-0E06FFF27B0F}">
      <dgm:prSet/>
      <dgm:spPr/>
      <dgm:t>
        <a:bodyPr/>
        <a:lstStyle/>
        <a:p>
          <a:endParaRPr lang="nl-NL"/>
        </a:p>
      </dgm:t>
    </dgm:pt>
    <dgm:pt modelId="{9D562EAC-87E8-4A74-9B7C-7FA3351B4CAE}">
      <dgm:prSet phldrT="[Text]"/>
      <dgm:spPr/>
      <dgm:t>
        <a:bodyPr/>
        <a:lstStyle/>
        <a:p>
          <a:r>
            <a:rPr lang="nl-NL" dirty="0"/>
            <a:t>Interne </a:t>
          </a:r>
        </a:p>
      </dgm:t>
    </dgm:pt>
    <dgm:pt modelId="{B960C484-617A-4463-A033-3CD437F86B5B}" type="parTrans" cxnId="{B4516A2C-ED0A-475A-8741-ECFF44DE08BE}">
      <dgm:prSet/>
      <dgm:spPr/>
      <dgm:t>
        <a:bodyPr/>
        <a:lstStyle/>
        <a:p>
          <a:endParaRPr lang="nl-NL"/>
        </a:p>
      </dgm:t>
    </dgm:pt>
    <dgm:pt modelId="{5B061B50-90B8-4BDB-B4D1-D6C729C83046}" type="sibTrans" cxnId="{B4516A2C-ED0A-475A-8741-ECFF44DE08BE}">
      <dgm:prSet/>
      <dgm:spPr/>
      <dgm:t>
        <a:bodyPr/>
        <a:lstStyle/>
        <a:p>
          <a:endParaRPr lang="nl-NL"/>
        </a:p>
      </dgm:t>
    </dgm:pt>
    <dgm:pt modelId="{2EA64A83-DF64-4499-A044-03C0C1CB4409}">
      <dgm:prSet phldrT="[Text]"/>
      <dgm:spPr/>
      <dgm:t>
        <a:bodyPr/>
        <a:lstStyle/>
        <a:p>
          <a:r>
            <a:rPr lang="nl-NL" dirty="0"/>
            <a:t>Respons</a:t>
          </a:r>
        </a:p>
      </dgm:t>
    </dgm:pt>
    <dgm:pt modelId="{7E04821C-2ED5-467D-BEBD-FF8EE546D518}" type="parTrans" cxnId="{92AF50F4-19A6-4826-A4CA-C8289AFBA197}">
      <dgm:prSet/>
      <dgm:spPr/>
      <dgm:t>
        <a:bodyPr/>
        <a:lstStyle/>
        <a:p>
          <a:endParaRPr lang="nl-NL"/>
        </a:p>
      </dgm:t>
    </dgm:pt>
    <dgm:pt modelId="{7860E085-FD61-4EFB-9874-475170D408C8}" type="sibTrans" cxnId="{92AF50F4-19A6-4826-A4CA-C8289AFBA197}">
      <dgm:prSet/>
      <dgm:spPr/>
      <dgm:t>
        <a:bodyPr/>
        <a:lstStyle/>
        <a:p>
          <a:endParaRPr lang="nl-NL"/>
        </a:p>
      </dgm:t>
    </dgm:pt>
    <dgm:pt modelId="{23017AF7-5447-4321-B637-CDC6C2C8AA3C}">
      <dgm:prSet phldrT="[Text]"/>
      <dgm:spPr/>
      <dgm:t>
        <a:bodyPr/>
        <a:lstStyle/>
        <a:p>
          <a:r>
            <a:rPr lang="nl-NL" dirty="0"/>
            <a:t>Handelingen:</a:t>
          </a:r>
        </a:p>
      </dgm:t>
    </dgm:pt>
    <dgm:pt modelId="{4FC510FB-E25F-43C4-BCDA-28A39D1E9B86}" type="parTrans" cxnId="{7EF34A17-88EA-4430-8A09-2C07F44CA37A}">
      <dgm:prSet/>
      <dgm:spPr/>
      <dgm:t>
        <a:bodyPr/>
        <a:lstStyle/>
        <a:p>
          <a:endParaRPr lang="nl-NL"/>
        </a:p>
      </dgm:t>
    </dgm:pt>
    <dgm:pt modelId="{D4C184EA-7149-4668-8A89-9AF7D04B0643}" type="sibTrans" cxnId="{7EF34A17-88EA-4430-8A09-2C07F44CA37A}">
      <dgm:prSet/>
      <dgm:spPr/>
      <dgm:t>
        <a:bodyPr/>
        <a:lstStyle/>
        <a:p>
          <a:endParaRPr lang="nl-NL"/>
        </a:p>
      </dgm:t>
    </dgm:pt>
    <dgm:pt modelId="{6B21B0B4-F519-4F5C-9539-99404B6B07E5}">
      <dgm:prSet phldrT="[Text]"/>
      <dgm:spPr/>
      <dgm:t>
        <a:bodyPr/>
        <a:lstStyle/>
        <a:p>
          <a:r>
            <a:rPr lang="nl-NL" dirty="0"/>
            <a:t>Externe</a:t>
          </a:r>
        </a:p>
      </dgm:t>
    </dgm:pt>
    <dgm:pt modelId="{D6C705B7-F814-4922-A3C2-392F6C0370D6}" type="parTrans" cxnId="{86580FF5-DB28-415D-9E3F-B4CCE7459AE2}">
      <dgm:prSet/>
      <dgm:spPr/>
      <dgm:t>
        <a:bodyPr/>
        <a:lstStyle/>
        <a:p>
          <a:endParaRPr lang="nl-NL"/>
        </a:p>
      </dgm:t>
    </dgm:pt>
    <dgm:pt modelId="{E9AFA959-59C8-4BB6-9492-0E6A46384561}" type="sibTrans" cxnId="{86580FF5-DB28-415D-9E3F-B4CCE7459AE2}">
      <dgm:prSet/>
      <dgm:spPr/>
      <dgm:t>
        <a:bodyPr/>
        <a:lstStyle/>
        <a:p>
          <a:endParaRPr lang="nl-NL"/>
        </a:p>
      </dgm:t>
    </dgm:pt>
    <dgm:pt modelId="{7394ED7C-CBDF-4334-9948-2875D09BBC0A}">
      <dgm:prSet phldrT="[Text]"/>
      <dgm:spPr/>
      <dgm:t>
        <a:bodyPr/>
        <a:lstStyle/>
        <a:p>
          <a:r>
            <a:rPr lang="nl-NL" dirty="0"/>
            <a:t>Sleutelprikkel</a:t>
          </a:r>
        </a:p>
      </dgm:t>
    </dgm:pt>
    <dgm:pt modelId="{F33FA9C0-486D-42F0-88ED-C7A564479BAB}" type="parTrans" cxnId="{5DC7C59C-6380-4DE6-A099-7E2FA94AB73A}">
      <dgm:prSet/>
      <dgm:spPr/>
      <dgm:t>
        <a:bodyPr/>
        <a:lstStyle/>
        <a:p>
          <a:endParaRPr lang="nl-NL"/>
        </a:p>
      </dgm:t>
    </dgm:pt>
    <dgm:pt modelId="{77712827-5182-4F6E-BB89-DE14A3645572}" type="sibTrans" cxnId="{5DC7C59C-6380-4DE6-A099-7E2FA94AB73A}">
      <dgm:prSet/>
      <dgm:spPr/>
      <dgm:t>
        <a:bodyPr/>
        <a:lstStyle/>
        <a:p>
          <a:endParaRPr lang="nl-NL"/>
        </a:p>
      </dgm:t>
    </dgm:pt>
    <dgm:pt modelId="{DEEED3A2-4999-41AE-84E2-C6C5253C5E30}">
      <dgm:prSet phldrT="[Text]"/>
      <dgm:spPr/>
      <dgm:t>
        <a:bodyPr/>
        <a:lstStyle/>
        <a:p>
          <a:r>
            <a:rPr lang="nl-NL" dirty="0"/>
            <a:t>Erfelijke factoren</a:t>
          </a:r>
        </a:p>
      </dgm:t>
    </dgm:pt>
    <dgm:pt modelId="{00922232-D2AF-4C6A-A224-EC06C9E3B11C}" type="parTrans" cxnId="{181DFFF8-8B84-4586-BFA5-958C9B067346}">
      <dgm:prSet/>
      <dgm:spPr/>
      <dgm:t>
        <a:bodyPr/>
        <a:lstStyle/>
        <a:p>
          <a:endParaRPr lang="nl-NL"/>
        </a:p>
      </dgm:t>
    </dgm:pt>
    <dgm:pt modelId="{61188E03-B232-4B90-920C-7B73933E54AF}" type="sibTrans" cxnId="{181DFFF8-8B84-4586-BFA5-958C9B067346}">
      <dgm:prSet/>
      <dgm:spPr/>
      <dgm:t>
        <a:bodyPr/>
        <a:lstStyle/>
        <a:p>
          <a:endParaRPr lang="nl-NL"/>
        </a:p>
      </dgm:t>
    </dgm:pt>
    <dgm:pt modelId="{8DC0D708-74E5-41F1-A2C6-4F443FE0B4D7}">
      <dgm:prSet phldrT="[Text]"/>
      <dgm:spPr/>
      <dgm:t>
        <a:bodyPr/>
        <a:lstStyle/>
        <a:p>
          <a:r>
            <a:rPr lang="nl-NL" dirty="0"/>
            <a:t>Leerprocessen</a:t>
          </a:r>
        </a:p>
      </dgm:t>
    </dgm:pt>
    <dgm:pt modelId="{5E810E4A-CEC8-4454-ABFE-BDBEB12E88DD}" type="parTrans" cxnId="{13591576-75E9-4B56-97E7-1EDA59BC3E96}">
      <dgm:prSet/>
      <dgm:spPr/>
      <dgm:t>
        <a:bodyPr/>
        <a:lstStyle/>
        <a:p>
          <a:endParaRPr lang="nl-NL"/>
        </a:p>
      </dgm:t>
    </dgm:pt>
    <dgm:pt modelId="{19C3C2CA-C7B1-4FE3-9EA2-9798E4D0543A}" type="sibTrans" cxnId="{13591576-75E9-4B56-97E7-1EDA59BC3E96}">
      <dgm:prSet/>
      <dgm:spPr/>
      <dgm:t>
        <a:bodyPr/>
        <a:lstStyle/>
        <a:p>
          <a:endParaRPr lang="nl-NL"/>
        </a:p>
      </dgm:t>
    </dgm:pt>
    <dgm:pt modelId="{5465EA3C-11CE-4FDD-BC14-A0DA754D1537}" type="pres">
      <dgm:prSet presAssocID="{07A8ED89-5BCF-4A7C-AE09-76EE6905DC35}" presName="Name0" presStyleCnt="0">
        <dgm:presLayoutVars>
          <dgm:dir/>
          <dgm:animLvl val="lvl"/>
          <dgm:resizeHandles val="exact"/>
        </dgm:presLayoutVars>
      </dgm:prSet>
      <dgm:spPr/>
    </dgm:pt>
    <dgm:pt modelId="{3417A0C9-BB24-41DB-B0F5-D1503825FB9A}" type="pres">
      <dgm:prSet presAssocID="{07A8ED89-5BCF-4A7C-AE09-76EE6905DC35}" presName="tSp" presStyleCnt="0"/>
      <dgm:spPr/>
    </dgm:pt>
    <dgm:pt modelId="{F9C56648-8B7B-4FC4-8121-C5E92321296D}" type="pres">
      <dgm:prSet presAssocID="{07A8ED89-5BCF-4A7C-AE09-76EE6905DC35}" presName="bSp" presStyleCnt="0"/>
      <dgm:spPr/>
    </dgm:pt>
    <dgm:pt modelId="{C5D3A890-1924-4660-82C4-992747C0AF90}" type="pres">
      <dgm:prSet presAssocID="{07A8ED89-5BCF-4A7C-AE09-76EE6905DC35}" presName="process" presStyleCnt="0"/>
      <dgm:spPr/>
    </dgm:pt>
    <dgm:pt modelId="{9F651AAE-DC8B-49C1-B354-8F95F44F23F7}" type="pres">
      <dgm:prSet presAssocID="{63A4A7B3-A4D1-4CD5-836B-09ABC2FC94C2}" presName="composite1" presStyleCnt="0"/>
      <dgm:spPr/>
    </dgm:pt>
    <dgm:pt modelId="{5ED63F71-BB25-41C1-90BA-345ABAB10F87}" type="pres">
      <dgm:prSet presAssocID="{63A4A7B3-A4D1-4CD5-836B-09ABC2FC94C2}" presName="dummyNode1" presStyleLbl="node1" presStyleIdx="0" presStyleCnt="2"/>
      <dgm:spPr/>
    </dgm:pt>
    <dgm:pt modelId="{4F49CB5B-C695-4E61-9A08-72EEB0A196A3}" type="pres">
      <dgm:prSet presAssocID="{63A4A7B3-A4D1-4CD5-836B-09ABC2FC94C2}" presName="childNode1" presStyleLbl="bgAcc1" presStyleIdx="0" presStyleCnt="2">
        <dgm:presLayoutVars>
          <dgm:bulletEnabled val="1"/>
        </dgm:presLayoutVars>
      </dgm:prSet>
      <dgm:spPr/>
    </dgm:pt>
    <dgm:pt modelId="{A3E11981-C844-4087-AD55-ED76FF6F2A4C}" type="pres">
      <dgm:prSet presAssocID="{63A4A7B3-A4D1-4CD5-836B-09ABC2FC94C2}" presName="childNode1tx" presStyleLbl="bgAcc1" presStyleIdx="0" presStyleCnt="2">
        <dgm:presLayoutVars>
          <dgm:bulletEnabled val="1"/>
        </dgm:presLayoutVars>
      </dgm:prSet>
      <dgm:spPr/>
    </dgm:pt>
    <dgm:pt modelId="{B925FD01-444A-476F-896D-B7678FC84B59}" type="pres">
      <dgm:prSet presAssocID="{63A4A7B3-A4D1-4CD5-836B-09ABC2FC94C2}" presName="parentNode1" presStyleLbl="node1" presStyleIdx="0" presStyleCnt="2">
        <dgm:presLayoutVars>
          <dgm:chMax val="1"/>
          <dgm:bulletEnabled val="1"/>
        </dgm:presLayoutVars>
      </dgm:prSet>
      <dgm:spPr/>
    </dgm:pt>
    <dgm:pt modelId="{EF7724C6-3725-4BDE-92CB-B01641F7093E}" type="pres">
      <dgm:prSet presAssocID="{63A4A7B3-A4D1-4CD5-836B-09ABC2FC94C2}" presName="connSite1" presStyleCnt="0"/>
      <dgm:spPr/>
    </dgm:pt>
    <dgm:pt modelId="{204F144C-1A74-405C-8675-4FAB459B0BEA}" type="pres">
      <dgm:prSet presAssocID="{05BED9E9-59BD-442B-B5D8-237149F4C625}" presName="Name9" presStyleLbl="sibTrans2D1" presStyleIdx="0" presStyleCnt="1"/>
      <dgm:spPr/>
    </dgm:pt>
    <dgm:pt modelId="{67F9FE4E-8697-4D9C-9CC6-48CB01D90A69}" type="pres">
      <dgm:prSet presAssocID="{2EA64A83-DF64-4499-A044-03C0C1CB4409}" presName="composite2" presStyleCnt="0"/>
      <dgm:spPr/>
    </dgm:pt>
    <dgm:pt modelId="{B8D797D0-93C1-479B-A53A-DBF88D287A01}" type="pres">
      <dgm:prSet presAssocID="{2EA64A83-DF64-4499-A044-03C0C1CB4409}" presName="dummyNode2" presStyleLbl="node1" presStyleIdx="0" presStyleCnt="2"/>
      <dgm:spPr/>
    </dgm:pt>
    <dgm:pt modelId="{D38626D5-903A-4D2D-8060-121DAA13BDB7}" type="pres">
      <dgm:prSet presAssocID="{2EA64A83-DF64-4499-A044-03C0C1CB4409}" presName="childNode2" presStyleLbl="bgAcc1" presStyleIdx="1" presStyleCnt="2">
        <dgm:presLayoutVars>
          <dgm:bulletEnabled val="1"/>
        </dgm:presLayoutVars>
      </dgm:prSet>
      <dgm:spPr/>
    </dgm:pt>
    <dgm:pt modelId="{AA99C8C6-C88E-413A-8F1D-FE2859C8C367}" type="pres">
      <dgm:prSet presAssocID="{2EA64A83-DF64-4499-A044-03C0C1CB4409}" presName="childNode2tx" presStyleLbl="bgAcc1" presStyleIdx="1" presStyleCnt="2">
        <dgm:presLayoutVars>
          <dgm:bulletEnabled val="1"/>
        </dgm:presLayoutVars>
      </dgm:prSet>
      <dgm:spPr/>
    </dgm:pt>
    <dgm:pt modelId="{ED110EE2-CE9F-4AF0-BA91-7E457BC7904B}" type="pres">
      <dgm:prSet presAssocID="{2EA64A83-DF64-4499-A044-03C0C1CB4409}" presName="parentNode2" presStyleLbl="node1" presStyleIdx="1" presStyleCnt="2">
        <dgm:presLayoutVars>
          <dgm:chMax val="0"/>
          <dgm:bulletEnabled val="1"/>
        </dgm:presLayoutVars>
      </dgm:prSet>
      <dgm:spPr/>
    </dgm:pt>
    <dgm:pt modelId="{3FCAF1AA-38DA-4647-826B-7B99D24ADC8F}" type="pres">
      <dgm:prSet presAssocID="{2EA64A83-DF64-4499-A044-03C0C1CB4409}" presName="connSite2" presStyleCnt="0"/>
      <dgm:spPr/>
    </dgm:pt>
  </dgm:ptLst>
  <dgm:cxnLst>
    <dgm:cxn modelId="{B8751DA0-FD72-444E-BB2B-E2DE61860548}" type="presOf" srcId="{9D562EAC-87E8-4A74-9B7C-7FA3351B4CAE}" destId="{4F49CB5B-C695-4E61-9A08-72EEB0A196A3}" srcOrd="0" destOrd="0" presId="urn:microsoft.com/office/officeart/2005/8/layout/hProcess4"/>
    <dgm:cxn modelId="{426A1088-F52A-46E7-98F0-68E482A549AB}" type="presOf" srcId="{6B21B0B4-F519-4F5C-9539-99404B6B07E5}" destId="{A3E11981-C844-4087-AD55-ED76FF6F2A4C}" srcOrd="1" destOrd="1" presId="urn:microsoft.com/office/officeart/2005/8/layout/hProcess4"/>
    <dgm:cxn modelId="{7EF34A17-88EA-4430-8A09-2C07F44CA37A}" srcId="{2EA64A83-DF64-4499-A044-03C0C1CB4409}" destId="{23017AF7-5447-4321-B637-CDC6C2C8AA3C}" srcOrd="0" destOrd="0" parTransId="{4FC510FB-E25F-43C4-BCDA-28A39D1E9B86}" sibTransId="{D4C184EA-7149-4668-8A89-9AF7D04B0643}"/>
    <dgm:cxn modelId="{998D519A-E38B-4163-83D5-24F8E2D68C04}" type="presOf" srcId="{7394ED7C-CBDF-4334-9948-2875D09BBC0A}" destId="{A3E11981-C844-4087-AD55-ED76FF6F2A4C}" srcOrd="1" destOrd="2" presId="urn:microsoft.com/office/officeart/2005/8/layout/hProcess4"/>
    <dgm:cxn modelId="{92AF50F4-19A6-4826-A4CA-C8289AFBA197}" srcId="{07A8ED89-5BCF-4A7C-AE09-76EE6905DC35}" destId="{2EA64A83-DF64-4499-A044-03C0C1CB4409}" srcOrd="1" destOrd="0" parTransId="{7E04821C-2ED5-467D-BEBD-FF8EE546D518}" sibTransId="{7860E085-FD61-4EFB-9874-475170D408C8}"/>
    <dgm:cxn modelId="{DA8377CC-0F2D-4702-B8E0-2B84C1126C72}" type="presOf" srcId="{6B21B0B4-F519-4F5C-9539-99404B6B07E5}" destId="{4F49CB5B-C695-4E61-9A08-72EEB0A196A3}" srcOrd="0" destOrd="1" presId="urn:microsoft.com/office/officeart/2005/8/layout/hProcess4"/>
    <dgm:cxn modelId="{13591576-75E9-4B56-97E7-1EDA59BC3E96}" srcId="{2EA64A83-DF64-4499-A044-03C0C1CB4409}" destId="{8DC0D708-74E5-41F1-A2C6-4F443FE0B4D7}" srcOrd="2" destOrd="0" parTransId="{5E810E4A-CEC8-4454-ABFE-BDBEB12E88DD}" sibTransId="{19C3C2CA-C7B1-4FE3-9EA2-9798E4D0543A}"/>
    <dgm:cxn modelId="{5DC7C59C-6380-4DE6-A099-7E2FA94AB73A}" srcId="{63A4A7B3-A4D1-4CD5-836B-09ABC2FC94C2}" destId="{7394ED7C-CBDF-4334-9948-2875D09BBC0A}" srcOrd="2" destOrd="0" parTransId="{F33FA9C0-486D-42F0-88ED-C7A564479BAB}" sibTransId="{77712827-5182-4F6E-BB89-DE14A3645572}"/>
    <dgm:cxn modelId="{86580FF5-DB28-415D-9E3F-B4CCE7459AE2}" srcId="{63A4A7B3-A4D1-4CD5-836B-09ABC2FC94C2}" destId="{6B21B0B4-F519-4F5C-9539-99404B6B07E5}" srcOrd="1" destOrd="0" parTransId="{D6C705B7-F814-4922-A3C2-392F6C0370D6}" sibTransId="{E9AFA959-59C8-4BB6-9492-0E6A46384561}"/>
    <dgm:cxn modelId="{915AB21E-FBBE-44CF-A7B6-0E06FFF27B0F}" srcId="{07A8ED89-5BCF-4A7C-AE09-76EE6905DC35}" destId="{63A4A7B3-A4D1-4CD5-836B-09ABC2FC94C2}" srcOrd="0" destOrd="0" parTransId="{DF97F781-6607-46B0-80C7-591652FDD903}" sibTransId="{05BED9E9-59BD-442B-B5D8-237149F4C625}"/>
    <dgm:cxn modelId="{FE76EBFB-9C61-44A4-8EEA-B9734D4832ED}" type="presOf" srcId="{2EA64A83-DF64-4499-A044-03C0C1CB4409}" destId="{ED110EE2-CE9F-4AF0-BA91-7E457BC7904B}" srcOrd="0" destOrd="0" presId="urn:microsoft.com/office/officeart/2005/8/layout/hProcess4"/>
    <dgm:cxn modelId="{F4E804C6-1592-4BDE-BBB6-741C0A660937}" type="presOf" srcId="{07A8ED89-5BCF-4A7C-AE09-76EE6905DC35}" destId="{5465EA3C-11CE-4FDD-BC14-A0DA754D1537}" srcOrd="0" destOrd="0" presId="urn:microsoft.com/office/officeart/2005/8/layout/hProcess4"/>
    <dgm:cxn modelId="{74151A48-0412-4EB0-9E2A-298D3FC038F8}" type="presOf" srcId="{05BED9E9-59BD-442B-B5D8-237149F4C625}" destId="{204F144C-1A74-405C-8675-4FAB459B0BEA}" srcOrd="0" destOrd="0" presId="urn:microsoft.com/office/officeart/2005/8/layout/hProcess4"/>
    <dgm:cxn modelId="{D810296C-4626-4814-BC83-E8C5B83271C3}" type="presOf" srcId="{7394ED7C-CBDF-4334-9948-2875D09BBC0A}" destId="{4F49CB5B-C695-4E61-9A08-72EEB0A196A3}" srcOrd="0" destOrd="2" presId="urn:microsoft.com/office/officeart/2005/8/layout/hProcess4"/>
    <dgm:cxn modelId="{07771BF2-08CA-41D9-A310-EF9967B89FE0}" type="presOf" srcId="{8DC0D708-74E5-41F1-A2C6-4F443FE0B4D7}" destId="{AA99C8C6-C88E-413A-8F1D-FE2859C8C367}" srcOrd="1" destOrd="2" presId="urn:microsoft.com/office/officeart/2005/8/layout/hProcess4"/>
    <dgm:cxn modelId="{181DFFF8-8B84-4586-BFA5-958C9B067346}" srcId="{2EA64A83-DF64-4499-A044-03C0C1CB4409}" destId="{DEEED3A2-4999-41AE-84E2-C6C5253C5E30}" srcOrd="1" destOrd="0" parTransId="{00922232-D2AF-4C6A-A224-EC06C9E3B11C}" sibTransId="{61188E03-B232-4B90-920C-7B73933E54AF}"/>
    <dgm:cxn modelId="{E93E9392-56BF-446E-821B-7F9E2EDDAC88}" type="presOf" srcId="{9D562EAC-87E8-4A74-9B7C-7FA3351B4CAE}" destId="{A3E11981-C844-4087-AD55-ED76FF6F2A4C}" srcOrd="1" destOrd="0" presId="urn:microsoft.com/office/officeart/2005/8/layout/hProcess4"/>
    <dgm:cxn modelId="{AF5DC717-D728-42DD-BA94-3344B7C48EAD}" type="presOf" srcId="{DEEED3A2-4999-41AE-84E2-C6C5253C5E30}" destId="{AA99C8C6-C88E-413A-8F1D-FE2859C8C367}" srcOrd="1" destOrd="1" presId="urn:microsoft.com/office/officeart/2005/8/layout/hProcess4"/>
    <dgm:cxn modelId="{0B4C8020-A5D5-41BC-806B-D2BADAE981C9}" type="presOf" srcId="{8DC0D708-74E5-41F1-A2C6-4F443FE0B4D7}" destId="{D38626D5-903A-4D2D-8060-121DAA13BDB7}" srcOrd="0" destOrd="2" presId="urn:microsoft.com/office/officeart/2005/8/layout/hProcess4"/>
    <dgm:cxn modelId="{19E340F0-3417-4A0E-A0C8-9B6B25BA1AE2}" type="presOf" srcId="{DEEED3A2-4999-41AE-84E2-C6C5253C5E30}" destId="{D38626D5-903A-4D2D-8060-121DAA13BDB7}" srcOrd="0" destOrd="1" presId="urn:microsoft.com/office/officeart/2005/8/layout/hProcess4"/>
    <dgm:cxn modelId="{300FD930-43F8-45D6-8A8C-9FCD9DCE600D}" type="presOf" srcId="{23017AF7-5447-4321-B637-CDC6C2C8AA3C}" destId="{AA99C8C6-C88E-413A-8F1D-FE2859C8C367}" srcOrd="1" destOrd="0" presId="urn:microsoft.com/office/officeart/2005/8/layout/hProcess4"/>
    <dgm:cxn modelId="{B4516A2C-ED0A-475A-8741-ECFF44DE08BE}" srcId="{63A4A7B3-A4D1-4CD5-836B-09ABC2FC94C2}" destId="{9D562EAC-87E8-4A74-9B7C-7FA3351B4CAE}" srcOrd="0" destOrd="0" parTransId="{B960C484-617A-4463-A033-3CD437F86B5B}" sibTransId="{5B061B50-90B8-4BDB-B4D1-D6C729C83046}"/>
    <dgm:cxn modelId="{FA6B7DA9-A83B-4AD3-8142-0C208D1049FE}" type="presOf" srcId="{63A4A7B3-A4D1-4CD5-836B-09ABC2FC94C2}" destId="{B925FD01-444A-476F-896D-B7678FC84B59}" srcOrd="0" destOrd="0" presId="urn:microsoft.com/office/officeart/2005/8/layout/hProcess4"/>
    <dgm:cxn modelId="{33F41748-78A6-4CA1-89FC-14A8920D33B0}" type="presOf" srcId="{23017AF7-5447-4321-B637-CDC6C2C8AA3C}" destId="{D38626D5-903A-4D2D-8060-121DAA13BDB7}" srcOrd="0" destOrd="0" presId="urn:microsoft.com/office/officeart/2005/8/layout/hProcess4"/>
    <dgm:cxn modelId="{61D2F0CA-2702-48ED-9F3A-804A15268BF6}" type="presParOf" srcId="{5465EA3C-11CE-4FDD-BC14-A0DA754D1537}" destId="{3417A0C9-BB24-41DB-B0F5-D1503825FB9A}" srcOrd="0" destOrd="0" presId="urn:microsoft.com/office/officeart/2005/8/layout/hProcess4"/>
    <dgm:cxn modelId="{9C1D4CA4-39BB-46E7-9A8B-77623B83A064}" type="presParOf" srcId="{5465EA3C-11CE-4FDD-BC14-A0DA754D1537}" destId="{F9C56648-8B7B-4FC4-8121-C5E92321296D}" srcOrd="1" destOrd="0" presId="urn:microsoft.com/office/officeart/2005/8/layout/hProcess4"/>
    <dgm:cxn modelId="{FE350927-117C-4210-A299-71BE0E1E892B}" type="presParOf" srcId="{5465EA3C-11CE-4FDD-BC14-A0DA754D1537}" destId="{C5D3A890-1924-4660-82C4-992747C0AF90}" srcOrd="2" destOrd="0" presId="urn:microsoft.com/office/officeart/2005/8/layout/hProcess4"/>
    <dgm:cxn modelId="{3FFBBA32-1954-4ED1-B935-EBF1F7432E8D}" type="presParOf" srcId="{C5D3A890-1924-4660-82C4-992747C0AF90}" destId="{9F651AAE-DC8B-49C1-B354-8F95F44F23F7}" srcOrd="0" destOrd="0" presId="urn:microsoft.com/office/officeart/2005/8/layout/hProcess4"/>
    <dgm:cxn modelId="{9B80838C-79AA-4B90-A550-020CF8E2522F}" type="presParOf" srcId="{9F651AAE-DC8B-49C1-B354-8F95F44F23F7}" destId="{5ED63F71-BB25-41C1-90BA-345ABAB10F87}" srcOrd="0" destOrd="0" presId="urn:microsoft.com/office/officeart/2005/8/layout/hProcess4"/>
    <dgm:cxn modelId="{5EF95A32-5913-41AE-9E25-BD333230809B}" type="presParOf" srcId="{9F651AAE-DC8B-49C1-B354-8F95F44F23F7}" destId="{4F49CB5B-C695-4E61-9A08-72EEB0A196A3}" srcOrd="1" destOrd="0" presId="urn:microsoft.com/office/officeart/2005/8/layout/hProcess4"/>
    <dgm:cxn modelId="{7E8CA585-A0D6-4985-9461-1D700F2103BA}" type="presParOf" srcId="{9F651AAE-DC8B-49C1-B354-8F95F44F23F7}" destId="{A3E11981-C844-4087-AD55-ED76FF6F2A4C}" srcOrd="2" destOrd="0" presId="urn:microsoft.com/office/officeart/2005/8/layout/hProcess4"/>
    <dgm:cxn modelId="{17F7C8A4-03D9-4224-8717-6F97C3D2FE0F}" type="presParOf" srcId="{9F651AAE-DC8B-49C1-B354-8F95F44F23F7}" destId="{B925FD01-444A-476F-896D-B7678FC84B59}" srcOrd="3" destOrd="0" presId="urn:microsoft.com/office/officeart/2005/8/layout/hProcess4"/>
    <dgm:cxn modelId="{3FAE858C-93D9-420A-BB26-0121DD122A1C}" type="presParOf" srcId="{9F651AAE-DC8B-49C1-B354-8F95F44F23F7}" destId="{EF7724C6-3725-4BDE-92CB-B01641F7093E}" srcOrd="4" destOrd="0" presId="urn:microsoft.com/office/officeart/2005/8/layout/hProcess4"/>
    <dgm:cxn modelId="{C8E15628-15F2-45B5-ABCC-455779F8A72C}" type="presParOf" srcId="{C5D3A890-1924-4660-82C4-992747C0AF90}" destId="{204F144C-1A74-405C-8675-4FAB459B0BEA}" srcOrd="1" destOrd="0" presId="urn:microsoft.com/office/officeart/2005/8/layout/hProcess4"/>
    <dgm:cxn modelId="{25993B67-1036-41BC-ADE5-0DFA3C1E58A2}" type="presParOf" srcId="{C5D3A890-1924-4660-82C4-992747C0AF90}" destId="{67F9FE4E-8697-4D9C-9CC6-48CB01D90A69}" srcOrd="2" destOrd="0" presId="urn:microsoft.com/office/officeart/2005/8/layout/hProcess4"/>
    <dgm:cxn modelId="{2048F98F-1948-4704-BA4A-D5519D125D49}" type="presParOf" srcId="{67F9FE4E-8697-4D9C-9CC6-48CB01D90A69}" destId="{B8D797D0-93C1-479B-A53A-DBF88D287A01}" srcOrd="0" destOrd="0" presId="urn:microsoft.com/office/officeart/2005/8/layout/hProcess4"/>
    <dgm:cxn modelId="{B5CB07A4-FC6B-49E5-BFBC-334340E01D21}" type="presParOf" srcId="{67F9FE4E-8697-4D9C-9CC6-48CB01D90A69}" destId="{D38626D5-903A-4D2D-8060-121DAA13BDB7}" srcOrd="1" destOrd="0" presId="urn:microsoft.com/office/officeart/2005/8/layout/hProcess4"/>
    <dgm:cxn modelId="{FBD9C0D3-1812-416F-BE6E-8ECA1918C121}" type="presParOf" srcId="{67F9FE4E-8697-4D9C-9CC6-48CB01D90A69}" destId="{AA99C8C6-C88E-413A-8F1D-FE2859C8C367}" srcOrd="2" destOrd="0" presId="urn:microsoft.com/office/officeart/2005/8/layout/hProcess4"/>
    <dgm:cxn modelId="{9423116D-FF00-4D94-A251-4F03F7BD95F0}" type="presParOf" srcId="{67F9FE4E-8697-4D9C-9CC6-48CB01D90A69}" destId="{ED110EE2-CE9F-4AF0-BA91-7E457BC7904B}" srcOrd="3" destOrd="0" presId="urn:microsoft.com/office/officeart/2005/8/layout/hProcess4"/>
    <dgm:cxn modelId="{EC9E40F5-9B60-42D2-8815-0E06F3D4E436}" type="presParOf" srcId="{67F9FE4E-8697-4D9C-9CC6-48CB01D90A69}" destId="{3FCAF1AA-38DA-4647-826B-7B99D24ADC8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B88F6BF-E8A5-44AF-9A6F-6B7D740EA00A}" type="doc">
      <dgm:prSet loTypeId="urn:microsoft.com/office/officeart/2005/8/layout/hierarchy3" loCatId="list" qsTypeId="urn:microsoft.com/office/officeart/2005/8/quickstyle/simple1#5" qsCatId="simple" csTypeId="urn:microsoft.com/office/officeart/2005/8/colors/colorful3" csCatId="colorful" phldr="1"/>
      <dgm:spPr/>
      <dgm:t>
        <a:bodyPr/>
        <a:lstStyle/>
        <a:p>
          <a:endParaRPr lang="nl-NL"/>
        </a:p>
      </dgm:t>
    </dgm:pt>
    <dgm:pt modelId="{702B00DA-A523-4B3E-99DB-CA743FD6C6C1}">
      <dgm:prSet phldrT="[Text]"/>
      <dgm:spPr/>
      <dgm:t>
        <a:bodyPr/>
        <a:lstStyle/>
        <a:p>
          <a:r>
            <a:rPr lang="nl-NL" dirty="0"/>
            <a:t>Erfelijke factoren</a:t>
          </a:r>
        </a:p>
      </dgm:t>
    </dgm:pt>
    <dgm:pt modelId="{DDD6C045-C6BD-4E0F-837A-30BD77479C69}" type="parTrans" cxnId="{8B53E1E0-E5CC-4656-9D25-5BAA595B145F}">
      <dgm:prSet/>
      <dgm:spPr/>
      <dgm:t>
        <a:bodyPr/>
        <a:lstStyle/>
        <a:p>
          <a:endParaRPr lang="nl-NL"/>
        </a:p>
      </dgm:t>
    </dgm:pt>
    <dgm:pt modelId="{7242A696-83E5-4CBA-A52E-8B10A871831C}" type="sibTrans" cxnId="{8B53E1E0-E5CC-4656-9D25-5BAA595B145F}">
      <dgm:prSet/>
      <dgm:spPr/>
      <dgm:t>
        <a:bodyPr/>
        <a:lstStyle/>
        <a:p>
          <a:endParaRPr lang="nl-NL"/>
        </a:p>
      </dgm:t>
    </dgm:pt>
    <dgm:pt modelId="{9F8B8D5C-FA73-4BFA-908F-E943A35B531E}">
      <dgm:prSet phldrT="[Text]"/>
      <dgm:spPr/>
      <dgm:t>
        <a:bodyPr/>
        <a:lstStyle/>
        <a:p>
          <a:r>
            <a:rPr lang="nl-NL" dirty="0"/>
            <a:t>Zuigreflex</a:t>
          </a:r>
        </a:p>
      </dgm:t>
    </dgm:pt>
    <dgm:pt modelId="{B158A5F0-6CD7-429F-A593-040EA358F375}" type="parTrans" cxnId="{298A492D-8B6F-4E83-B978-1D347C56E79A}">
      <dgm:prSet/>
      <dgm:spPr/>
      <dgm:t>
        <a:bodyPr/>
        <a:lstStyle/>
        <a:p>
          <a:endParaRPr lang="nl-NL"/>
        </a:p>
      </dgm:t>
    </dgm:pt>
    <dgm:pt modelId="{48212E9A-047E-4AD7-BA06-D67214B88482}" type="sibTrans" cxnId="{298A492D-8B6F-4E83-B978-1D347C56E79A}">
      <dgm:prSet/>
      <dgm:spPr/>
      <dgm:t>
        <a:bodyPr/>
        <a:lstStyle/>
        <a:p>
          <a:endParaRPr lang="nl-NL"/>
        </a:p>
      </dgm:t>
    </dgm:pt>
    <dgm:pt modelId="{25FD6753-2F5D-48AB-9028-EC6C01EE8789}">
      <dgm:prSet phldrT="[Text]"/>
      <dgm:spPr/>
      <dgm:t>
        <a:bodyPr/>
        <a:lstStyle/>
        <a:p>
          <a:r>
            <a:rPr lang="nl-NL" dirty="0"/>
            <a:t>Leerprocessen</a:t>
          </a:r>
        </a:p>
      </dgm:t>
    </dgm:pt>
    <dgm:pt modelId="{E8586B16-03D9-4B81-A8CB-4E475F3131FF}" type="parTrans" cxnId="{0AECF61D-BA71-4DF1-85B2-0DEE9726D018}">
      <dgm:prSet/>
      <dgm:spPr/>
      <dgm:t>
        <a:bodyPr/>
        <a:lstStyle/>
        <a:p>
          <a:endParaRPr lang="nl-NL"/>
        </a:p>
      </dgm:t>
    </dgm:pt>
    <dgm:pt modelId="{CE3432FD-58D5-4A4C-B85B-948EB030B7DE}" type="sibTrans" cxnId="{0AECF61D-BA71-4DF1-85B2-0DEE9726D018}">
      <dgm:prSet/>
      <dgm:spPr/>
      <dgm:t>
        <a:bodyPr/>
        <a:lstStyle/>
        <a:p>
          <a:endParaRPr lang="nl-NL"/>
        </a:p>
      </dgm:t>
    </dgm:pt>
    <dgm:pt modelId="{FF4BEF1F-EC78-4214-9EA1-A265C3F65738}">
      <dgm:prSet phldrT="[Text]"/>
      <dgm:spPr/>
      <dgm:t>
        <a:bodyPr/>
        <a:lstStyle/>
        <a:p>
          <a:r>
            <a:rPr lang="nl-NL" dirty="0"/>
            <a:t>Glimlachen</a:t>
          </a:r>
        </a:p>
      </dgm:t>
    </dgm:pt>
    <dgm:pt modelId="{703BCF8E-6B5F-4CC4-B34B-0E80EC815E43}" type="parTrans" cxnId="{1D0BD41D-87BB-4BB5-8C52-9FB5B8206585}">
      <dgm:prSet/>
      <dgm:spPr/>
      <dgm:t>
        <a:bodyPr/>
        <a:lstStyle/>
        <a:p>
          <a:endParaRPr lang="nl-NL"/>
        </a:p>
      </dgm:t>
    </dgm:pt>
    <dgm:pt modelId="{ED709B09-F330-4F68-A307-C31C16178D6D}" type="sibTrans" cxnId="{1D0BD41D-87BB-4BB5-8C52-9FB5B8206585}">
      <dgm:prSet/>
      <dgm:spPr/>
      <dgm:t>
        <a:bodyPr/>
        <a:lstStyle/>
        <a:p>
          <a:endParaRPr lang="nl-NL"/>
        </a:p>
      </dgm:t>
    </dgm:pt>
    <dgm:pt modelId="{43F47AFA-D455-48AC-AAA0-9C84EA0A0F27}">
      <dgm:prSet phldrT="[Text]"/>
      <dgm:spPr/>
      <dgm:t>
        <a:bodyPr/>
        <a:lstStyle/>
        <a:p>
          <a:r>
            <a:rPr lang="nl-NL" dirty="0"/>
            <a:t>Praten</a:t>
          </a:r>
        </a:p>
      </dgm:t>
    </dgm:pt>
    <dgm:pt modelId="{AA60FA89-860A-428D-8283-11E63E705987}" type="parTrans" cxnId="{13E72053-B940-4CF2-B2DD-14AAC327FD07}">
      <dgm:prSet/>
      <dgm:spPr/>
      <dgm:t>
        <a:bodyPr/>
        <a:lstStyle/>
        <a:p>
          <a:endParaRPr lang="nl-NL"/>
        </a:p>
      </dgm:t>
    </dgm:pt>
    <dgm:pt modelId="{9D71E3E6-8BD0-4A3A-8EAC-9BB59BF78D25}" type="sibTrans" cxnId="{13E72053-B940-4CF2-B2DD-14AAC327FD07}">
      <dgm:prSet/>
      <dgm:spPr/>
      <dgm:t>
        <a:bodyPr/>
        <a:lstStyle/>
        <a:p>
          <a:endParaRPr lang="nl-NL"/>
        </a:p>
      </dgm:t>
    </dgm:pt>
    <dgm:pt modelId="{B9ACA4BB-D2E4-45E2-BA10-37F2DAD7777D}">
      <dgm:prSet phldrT="[Text]"/>
      <dgm:spPr/>
      <dgm:t>
        <a:bodyPr/>
        <a:lstStyle/>
        <a:p>
          <a:r>
            <a:rPr lang="nl-NL" dirty="0">
              <a:hlinkClick xmlns:r="http://schemas.openxmlformats.org/officeDocument/2006/relationships" r:id="rId1"/>
            </a:rPr>
            <a:t>Lopen</a:t>
          </a:r>
          <a:endParaRPr lang="nl-NL" dirty="0"/>
        </a:p>
      </dgm:t>
    </dgm:pt>
    <dgm:pt modelId="{46717F3E-A91B-40E9-BE9B-F508F6D1D188}" type="parTrans" cxnId="{394C4F31-83C7-40E2-9355-F36A53C26A93}">
      <dgm:prSet/>
      <dgm:spPr/>
      <dgm:t>
        <a:bodyPr/>
        <a:lstStyle/>
        <a:p>
          <a:endParaRPr lang="nl-NL"/>
        </a:p>
      </dgm:t>
    </dgm:pt>
    <dgm:pt modelId="{08B91A6B-AB68-4DEB-9C5E-D22CA0B4AF62}" type="sibTrans" cxnId="{394C4F31-83C7-40E2-9355-F36A53C26A93}">
      <dgm:prSet/>
      <dgm:spPr/>
      <dgm:t>
        <a:bodyPr/>
        <a:lstStyle/>
        <a:p>
          <a:endParaRPr lang="nl-NL"/>
        </a:p>
      </dgm:t>
    </dgm:pt>
    <dgm:pt modelId="{BA94EFAB-8489-4E25-80B8-993338DBD15C}" type="pres">
      <dgm:prSet presAssocID="{0B88F6BF-E8A5-44AF-9A6F-6B7D740EA00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37638B3-61C4-4B94-8DAF-6B694616E3A4}" type="pres">
      <dgm:prSet presAssocID="{702B00DA-A523-4B3E-99DB-CA743FD6C6C1}" presName="root" presStyleCnt="0"/>
      <dgm:spPr/>
    </dgm:pt>
    <dgm:pt modelId="{A81BBA60-6B09-4586-99E8-EBDA89ABCB1E}" type="pres">
      <dgm:prSet presAssocID="{702B00DA-A523-4B3E-99DB-CA743FD6C6C1}" presName="rootComposite" presStyleCnt="0"/>
      <dgm:spPr/>
    </dgm:pt>
    <dgm:pt modelId="{9C5B4E9F-250C-433E-B0F5-280EAB2762B3}" type="pres">
      <dgm:prSet presAssocID="{702B00DA-A523-4B3E-99DB-CA743FD6C6C1}" presName="rootText" presStyleLbl="node1" presStyleIdx="0" presStyleCnt="2"/>
      <dgm:spPr/>
    </dgm:pt>
    <dgm:pt modelId="{3FCBEE2A-B0F9-4276-BE8C-241A0B8567DF}" type="pres">
      <dgm:prSet presAssocID="{702B00DA-A523-4B3E-99DB-CA743FD6C6C1}" presName="rootConnector" presStyleLbl="node1" presStyleIdx="0" presStyleCnt="2"/>
      <dgm:spPr/>
    </dgm:pt>
    <dgm:pt modelId="{73C5E07F-4B17-487A-8BB4-FB3F8973D299}" type="pres">
      <dgm:prSet presAssocID="{702B00DA-A523-4B3E-99DB-CA743FD6C6C1}" presName="childShape" presStyleCnt="0"/>
      <dgm:spPr/>
    </dgm:pt>
    <dgm:pt modelId="{99500F2E-96ED-4027-9225-0004CA4A2303}" type="pres">
      <dgm:prSet presAssocID="{B158A5F0-6CD7-429F-A593-040EA358F375}" presName="Name13" presStyleLbl="parChTrans1D2" presStyleIdx="0" presStyleCnt="4"/>
      <dgm:spPr/>
    </dgm:pt>
    <dgm:pt modelId="{C317B630-13E6-44E1-877F-1CAE1953D7E2}" type="pres">
      <dgm:prSet presAssocID="{9F8B8D5C-FA73-4BFA-908F-E943A35B531E}" presName="childText" presStyleLbl="bgAcc1" presStyleIdx="0" presStyleCnt="4">
        <dgm:presLayoutVars>
          <dgm:bulletEnabled val="1"/>
        </dgm:presLayoutVars>
      </dgm:prSet>
      <dgm:spPr/>
    </dgm:pt>
    <dgm:pt modelId="{9EE35F6D-28B0-414A-A114-A2B3A7D9F5AE}" type="pres">
      <dgm:prSet presAssocID="{703BCF8E-6B5F-4CC4-B34B-0E80EC815E43}" presName="Name13" presStyleLbl="parChTrans1D2" presStyleIdx="1" presStyleCnt="4"/>
      <dgm:spPr/>
    </dgm:pt>
    <dgm:pt modelId="{7991F886-0911-4E7D-AD0A-A6DAD1FE60C6}" type="pres">
      <dgm:prSet presAssocID="{FF4BEF1F-EC78-4214-9EA1-A265C3F65738}" presName="childText" presStyleLbl="bgAcc1" presStyleIdx="1" presStyleCnt="4">
        <dgm:presLayoutVars>
          <dgm:bulletEnabled val="1"/>
        </dgm:presLayoutVars>
      </dgm:prSet>
      <dgm:spPr/>
    </dgm:pt>
    <dgm:pt modelId="{8EB96EE5-FB9C-46CC-A2E4-F0038D221024}" type="pres">
      <dgm:prSet presAssocID="{25FD6753-2F5D-48AB-9028-EC6C01EE8789}" presName="root" presStyleCnt="0"/>
      <dgm:spPr/>
    </dgm:pt>
    <dgm:pt modelId="{1A3837F2-4170-4C5D-8269-70EE9DFD541B}" type="pres">
      <dgm:prSet presAssocID="{25FD6753-2F5D-48AB-9028-EC6C01EE8789}" presName="rootComposite" presStyleCnt="0"/>
      <dgm:spPr/>
    </dgm:pt>
    <dgm:pt modelId="{FF41DF89-066A-4314-8A8F-972820A59983}" type="pres">
      <dgm:prSet presAssocID="{25FD6753-2F5D-48AB-9028-EC6C01EE8789}" presName="rootText" presStyleLbl="node1" presStyleIdx="1" presStyleCnt="2"/>
      <dgm:spPr/>
    </dgm:pt>
    <dgm:pt modelId="{B1E62468-E459-4CEC-815F-9ED7ADA2D37D}" type="pres">
      <dgm:prSet presAssocID="{25FD6753-2F5D-48AB-9028-EC6C01EE8789}" presName="rootConnector" presStyleLbl="node1" presStyleIdx="1" presStyleCnt="2"/>
      <dgm:spPr/>
    </dgm:pt>
    <dgm:pt modelId="{8F5C6A84-1FFA-4606-B930-0EF79EC1709A}" type="pres">
      <dgm:prSet presAssocID="{25FD6753-2F5D-48AB-9028-EC6C01EE8789}" presName="childShape" presStyleCnt="0"/>
      <dgm:spPr/>
    </dgm:pt>
    <dgm:pt modelId="{08319A43-8B18-4D68-8E56-8617FC633714}" type="pres">
      <dgm:prSet presAssocID="{AA60FA89-860A-428D-8283-11E63E705987}" presName="Name13" presStyleLbl="parChTrans1D2" presStyleIdx="2" presStyleCnt="4"/>
      <dgm:spPr/>
    </dgm:pt>
    <dgm:pt modelId="{A2B5E523-5BE9-4403-838D-D600E1E823C1}" type="pres">
      <dgm:prSet presAssocID="{43F47AFA-D455-48AC-AAA0-9C84EA0A0F27}" presName="childText" presStyleLbl="bgAcc1" presStyleIdx="2" presStyleCnt="4">
        <dgm:presLayoutVars>
          <dgm:bulletEnabled val="1"/>
        </dgm:presLayoutVars>
      </dgm:prSet>
      <dgm:spPr/>
    </dgm:pt>
    <dgm:pt modelId="{45902BAF-3CCD-48A7-AAB8-D8E7D1D0ED7B}" type="pres">
      <dgm:prSet presAssocID="{46717F3E-A91B-40E9-BE9B-F508F6D1D188}" presName="Name13" presStyleLbl="parChTrans1D2" presStyleIdx="3" presStyleCnt="4"/>
      <dgm:spPr/>
    </dgm:pt>
    <dgm:pt modelId="{1DC1ACFF-C04C-40EA-B158-A50D3B050FA3}" type="pres">
      <dgm:prSet presAssocID="{B9ACA4BB-D2E4-45E2-BA10-37F2DAD7777D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83C1A632-A497-4700-8F56-F8229E41B69A}" type="presOf" srcId="{25FD6753-2F5D-48AB-9028-EC6C01EE8789}" destId="{B1E62468-E459-4CEC-815F-9ED7ADA2D37D}" srcOrd="1" destOrd="0" presId="urn:microsoft.com/office/officeart/2005/8/layout/hierarchy3"/>
    <dgm:cxn modelId="{B84BAB35-55E4-44F0-B132-114A2B164A5F}" type="presOf" srcId="{702B00DA-A523-4B3E-99DB-CA743FD6C6C1}" destId="{3FCBEE2A-B0F9-4276-BE8C-241A0B8567DF}" srcOrd="1" destOrd="0" presId="urn:microsoft.com/office/officeart/2005/8/layout/hierarchy3"/>
    <dgm:cxn modelId="{9DCB7FEA-BF0F-4BEE-945E-340DE828EA65}" type="presOf" srcId="{0B88F6BF-E8A5-44AF-9A6F-6B7D740EA00A}" destId="{BA94EFAB-8489-4E25-80B8-993338DBD15C}" srcOrd="0" destOrd="0" presId="urn:microsoft.com/office/officeart/2005/8/layout/hierarchy3"/>
    <dgm:cxn modelId="{0AECF61D-BA71-4DF1-85B2-0DEE9726D018}" srcId="{0B88F6BF-E8A5-44AF-9A6F-6B7D740EA00A}" destId="{25FD6753-2F5D-48AB-9028-EC6C01EE8789}" srcOrd="1" destOrd="0" parTransId="{E8586B16-03D9-4B81-A8CB-4E475F3131FF}" sibTransId="{CE3432FD-58D5-4A4C-B85B-948EB030B7DE}"/>
    <dgm:cxn modelId="{F8D435B8-0E10-44AC-AE26-7BD3D9A0E8AD}" type="presOf" srcId="{43F47AFA-D455-48AC-AAA0-9C84EA0A0F27}" destId="{A2B5E523-5BE9-4403-838D-D600E1E823C1}" srcOrd="0" destOrd="0" presId="urn:microsoft.com/office/officeart/2005/8/layout/hierarchy3"/>
    <dgm:cxn modelId="{13E72053-B940-4CF2-B2DD-14AAC327FD07}" srcId="{25FD6753-2F5D-48AB-9028-EC6C01EE8789}" destId="{43F47AFA-D455-48AC-AAA0-9C84EA0A0F27}" srcOrd="0" destOrd="0" parTransId="{AA60FA89-860A-428D-8283-11E63E705987}" sibTransId="{9D71E3E6-8BD0-4A3A-8EAC-9BB59BF78D25}"/>
    <dgm:cxn modelId="{CE6E23DD-458A-4258-9A59-4C589A9A5C6E}" type="presOf" srcId="{9F8B8D5C-FA73-4BFA-908F-E943A35B531E}" destId="{C317B630-13E6-44E1-877F-1CAE1953D7E2}" srcOrd="0" destOrd="0" presId="urn:microsoft.com/office/officeart/2005/8/layout/hierarchy3"/>
    <dgm:cxn modelId="{DA819324-0717-4EDB-B4A5-84C4E14351C2}" type="presOf" srcId="{702B00DA-A523-4B3E-99DB-CA743FD6C6C1}" destId="{9C5B4E9F-250C-433E-B0F5-280EAB2762B3}" srcOrd="0" destOrd="0" presId="urn:microsoft.com/office/officeart/2005/8/layout/hierarchy3"/>
    <dgm:cxn modelId="{1D0BD41D-87BB-4BB5-8C52-9FB5B8206585}" srcId="{702B00DA-A523-4B3E-99DB-CA743FD6C6C1}" destId="{FF4BEF1F-EC78-4214-9EA1-A265C3F65738}" srcOrd="1" destOrd="0" parTransId="{703BCF8E-6B5F-4CC4-B34B-0E80EC815E43}" sibTransId="{ED709B09-F330-4F68-A307-C31C16178D6D}"/>
    <dgm:cxn modelId="{86C829CA-B9FD-4D6C-A80C-DA74CC948CD0}" type="presOf" srcId="{B9ACA4BB-D2E4-45E2-BA10-37F2DAD7777D}" destId="{1DC1ACFF-C04C-40EA-B158-A50D3B050FA3}" srcOrd="0" destOrd="0" presId="urn:microsoft.com/office/officeart/2005/8/layout/hierarchy3"/>
    <dgm:cxn modelId="{C11A6950-8E45-469A-8DC9-17A857C5469B}" type="presOf" srcId="{25FD6753-2F5D-48AB-9028-EC6C01EE8789}" destId="{FF41DF89-066A-4314-8A8F-972820A59983}" srcOrd="0" destOrd="0" presId="urn:microsoft.com/office/officeart/2005/8/layout/hierarchy3"/>
    <dgm:cxn modelId="{9B8B21D8-280D-4F43-ADC7-0596201220E4}" type="presOf" srcId="{46717F3E-A91B-40E9-BE9B-F508F6D1D188}" destId="{45902BAF-3CCD-48A7-AAB8-D8E7D1D0ED7B}" srcOrd="0" destOrd="0" presId="urn:microsoft.com/office/officeart/2005/8/layout/hierarchy3"/>
    <dgm:cxn modelId="{8B53E1E0-E5CC-4656-9D25-5BAA595B145F}" srcId="{0B88F6BF-E8A5-44AF-9A6F-6B7D740EA00A}" destId="{702B00DA-A523-4B3E-99DB-CA743FD6C6C1}" srcOrd="0" destOrd="0" parTransId="{DDD6C045-C6BD-4E0F-837A-30BD77479C69}" sibTransId="{7242A696-83E5-4CBA-A52E-8B10A871831C}"/>
    <dgm:cxn modelId="{234F9FDE-7335-4E61-A912-92E98D7242A6}" type="presOf" srcId="{703BCF8E-6B5F-4CC4-B34B-0E80EC815E43}" destId="{9EE35F6D-28B0-414A-A114-A2B3A7D9F5AE}" srcOrd="0" destOrd="0" presId="urn:microsoft.com/office/officeart/2005/8/layout/hierarchy3"/>
    <dgm:cxn modelId="{36F9C06D-FB09-4240-92E4-715914E331B6}" type="presOf" srcId="{AA60FA89-860A-428D-8283-11E63E705987}" destId="{08319A43-8B18-4D68-8E56-8617FC633714}" srcOrd="0" destOrd="0" presId="urn:microsoft.com/office/officeart/2005/8/layout/hierarchy3"/>
    <dgm:cxn modelId="{298A492D-8B6F-4E83-B978-1D347C56E79A}" srcId="{702B00DA-A523-4B3E-99DB-CA743FD6C6C1}" destId="{9F8B8D5C-FA73-4BFA-908F-E943A35B531E}" srcOrd="0" destOrd="0" parTransId="{B158A5F0-6CD7-429F-A593-040EA358F375}" sibTransId="{48212E9A-047E-4AD7-BA06-D67214B88482}"/>
    <dgm:cxn modelId="{11957BFD-C141-4411-8CC7-DA77F33D6441}" type="presOf" srcId="{FF4BEF1F-EC78-4214-9EA1-A265C3F65738}" destId="{7991F886-0911-4E7D-AD0A-A6DAD1FE60C6}" srcOrd="0" destOrd="0" presId="urn:microsoft.com/office/officeart/2005/8/layout/hierarchy3"/>
    <dgm:cxn modelId="{394C4F31-83C7-40E2-9355-F36A53C26A93}" srcId="{25FD6753-2F5D-48AB-9028-EC6C01EE8789}" destId="{B9ACA4BB-D2E4-45E2-BA10-37F2DAD7777D}" srcOrd="1" destOrd="0" parTransId="{46717F3E-A91B-40E9-BE9B-F508F6D1D188}" sibTransId="{08B91A6B-AB68-4DEB-9C5E-D22CA0B4AF62}"/>
    <dgm:cxn modelId="{85C78B47-4241-4392-AAB2-6773146D7263}" type="presOf" srcId="{B158A5F0-6CD7-429F-A593-040EA358F375}" destId="{99500F2E-96ED-4027-9225-0004CA4A2303}" srcOrd="0" destOrd="0" presId="urn:microsoft.com/office/officeart/2005/8/layout/hierarchy3"/>
    <dgm:cxn modelId="{5F84BA7A-5725-4E0F-BCCC-52A14534F2C3}" type="presParOf" srcId="{BA94EFAB-8489-4E25-80B8-993338DBD15C}" destId="{137638B3-61C4-4B94-8DAF-6B694616E3A4}" srcOrd="0" destOrd="0" presId="urn:microsoft.com/office/officeart/2005/8/layout/hierarchy3"/>
    <dgm:cxn modelId="{27B50176-990D-4FEC-9B31-4654496B743F}" type="presParOf" srcId="{137638B3-61C4-4B94-8DAF-6B694616E3A4}" destId="{A81BBA60-6B09-4586-99E8-EBDA89ABCB1E}" srcOrd="0" destOrd="0" presId="urn:microsoft.com/office/officeart/2005/8/layout/hierarchy3"/>
    <dgm:cxn modelId="{C67601E9-7ACF-4B04-AF87-68781F9CD24E}" type="presParOf" srcId="{A81BBA60-6B09-4586-99E8-EBDA89ABCB1E}" destId="{9C5B4E9F-250C-433E-B0F5-280EAB2762B3}" srcOrd="0" destOrd="0" presId="urn:microsoft.com/office/officeart/2005/8/layout/hierarchy3"/>
    <dgm:cxn modelId="{8C0FA95F-AAEF-4DDC-B204-FD2C44948880}" type="presParOf" srcId="{A81BBA60-6B09-4586-99E8-EBDA89ABCB1E}" destId="{3FCBEE2A-B0F9-4276-BE8C-241A0B8567DF}" srcOrd="1" destOrd="0" presId="urn:microsoft.com/office/officeart/2005/8/layout/hierarchy3"/>
    <dgm:cxn modelId="{7C9ACECC-24EA-4DAA-A4B3-0826AC8F4E1B}" type="presParOf" srcId="{137638B3-61C4-4B94-8DAF-6B694616E3A4}" destId="{73C5E07F-4B17-487A-8BB4-FB3F8973D299}" srcOrd="1" destOrd="0" presId="urn:microsoft.com/office/officeart/2005/8/layout/hierarchy3"/>
    <dgm:cxn modelId="{94087FF9-6FF6-43F2-B1D7-948DF9FF5683}" type="presParOf" srcId="{73C5E07F-4B17-487A-8BB4-FB3F8973D299}" destId="{99500F2E-96ED-4027-9225-0004CA4A2303}" srcOrd="0" destOrd="0" presId="urn:microsoft.com/office/officeart/2005/8/layout/hierarchy3"/>
    <dgm:cxn modelId="{6E0CCB35-669C-4BF1-8854-A1234A09A506}" type="presParOf" srcId="{73C5E07F-4B17-487A-8BB4-FB3F8973D299}" destId="{C317B630-13E6-44E1-877F-1CAE1953D7E2}" srcOrd="1" destOrd="0" presId="urn:microsoft.com/office/officeart/2005/8/layout/hierarchy3"/>
    <dgm:cxn modelId="{A1359DEB-BE52-4419-8658-17008613816A}" type="presParOf" srcId="{73C5E07F-4B17-487A-8BB4-FB3F8973D299}" destId="{9EE35F6D-28B0-414A-A114-A2B3A7D9F5AE}" srcOrd="2" destOrd="0" presId="urn:microsoft.com/office/officeart/2005/8/layout/hierarchy3"/>
    <dgm:cxn modelId="{2BA7A8FB-DACD-4F4B-8AC2-546D19568A06}" type="presParOf" srcId="{73C5E07F-4B17-487A-8BB4-FB3F8973D299}" destId="{7991F886-0911-4E7D-AD0A-A6DAD1FE60C6}" srcOrd="3" destOrd="0" presId="urn:microsoft.com/office/officeart/2005/8/layout/hierarchy3"/>
    <dgm:cxn modelId="{718E3156-1683-44A0-B891-E03C785117F6}" type="presParOf" srcId="{BA94EFAB-8489-4E25-80B8-993338DBD15C}" destId="{8EB96EE5-FB9C-46CC-A2E4-F0038D221024}" srcOrd="1" destOrd="0" presId="urn:microsoft.com/office/officeart/2005/8/layout/hierarchy3"/>
    <dgm:cxn modelId="{524B6540-1DEE-45AF-AA2F-909DAD91448D}" type="presParOf" srcId="{8EB96EE5-FB9C-46CC-A2E4-F0038D221024}" destId="{1A3837F2-4170-4C5D-8269-70EE9DFD541B}" srcOrd="0" destOrd="0" presId="urn:microsoft.com/office/officeart/2005/8/layout/hierarchy3"/>
    <dgm:cxn modelId="{E1C22C5C-1914-46DC-A2D0-35B0A2BD3686}" type="presParOf" srcId="{1A3837F2-4170-4C5D-8269-70EE9DFD541B}" destId="{FF41DF89-066A-4314-8A8F-972820A59983}" srcOrd="0" destOrd="0" presId="urn:microsoft.com/office/officeart/2005/8/layout/hierarchy3"/>
    <dgm:cxn modelId="{1BD95853-AA1F-4738-A8D5-F6FCBBD798EF}" type="presParOf" srcId="{1A3837F2-4170-4C5D-8269-70EE9DFD541B}" destId="{B1E62468-E459-4CEC-815F-9ED7ADA2D37D}" srcOrd="1" destOrd="0" presId="urn:microsoft.com/office/officeart/2005/8/layout/hierarchy3"/>
    <dgm:cxn modelId="{A418772B-0D0D-4547-8AB2-2F0B1797A30F}" type="presParOf" srcId="{8EB96EE5-FB9C-46CC-A2E4-F0038D221024}" destId="{8F5C6A84-1FFA-4606-B930-0EF79EC1709A}" srcOrd="1" destOrd="0" presId="urn:microsoft.com/office/officeart/2005/8/layout/hierarchy3"/>
    <dgm:cxn modelId="{6F6281BF-15C3-4C42-8D79-903CD3CB40AB}" type="presParOf" srcId="{8F5C6A84-1FFA-4606-B930-0EF79EC1709A}" destId="{08319A43-8B18-4D68-8E56-8617FC633714}" srcOrd="0" destOrd="0" presId="urn:microsoft.com/office/officeart/2005/8/layout/hierarchy3"/>
    <dgm:cxn modelId="{5184EBC5-C564-4AC9-AFB7-A4CF3F5C42C0}" type="presParOf" srcId="{8F5C6A84-1FFA-4606-B930-0EF79EC1709A}" destId="{A2B5E523-5BE9-4403-838D-D600E1E823C1}" srcOrd="1" destOrd="0" presId="urn:microsoft.com/office/officeart/2005/8/layout/hierarchy3"/>
    <dgm:cxn modelId="{9A9A2AB4-A91F-4B12-9263-5F4814851ECB}" type="presParOf" srcId="{8F5C6A84-1FFA-4606-B930-0EF79EC1709A}" destId="{45902BAF-3CCD-48A7-AAB8-D8E7D1D0ED7B}" srcOrd="2" destOrd="0" presId="urn:microsoft.com/office/officeart/2005/8/layout/hierarchy3"/>
    <dgm:cxn modelId="{DEDAE0E8-3A67-4EAA-AEA2-8AF87AFE4CEB}" type="presParOf" srcId="{8F5C6A84-1FFA-4606-B930-0EF79EC1709A}" destId="{1DC1ACFF-C04C-40EA-B158-A50D3B050FA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286E316-B03A-493E-8BF8-736925F432BD}" type="doc">
      <dgm:prSet loTypeId="urn:microsoft.com/office/officeart/2005/8/layout/target2" loCatId="relationship" qsTypeId="urn:microsoft.com/office/officeart/2005/8/quickstyle/simple1#6" qsCatId="simple" csTypeId="urn:microsoft.com/office/officeart/2005/8/colors/colorful3" csCatId="colorful" phldr="1"/>
      <dgm:spPr/>
      <dgm:t>
        <a:bodyPr/>
        <a:lstStyle/>
        <a:p>
          <a:endParaRPr lang="nl-NL"/>
        </a:p>
      </dgm:t>
    </dgm:pt>
    <dgm:pt modelId="{E8EF09FF-23F1-45CC-9353-E4E6ACA78035}">
      <dgm:prSet phldrT="[Text]"/>
      <dgm:spPr/>
      <dgm:t>
        <a:bodyPr/>
        <a:lstStyle/>
        <a:p>
          <a:r>
            <a:rPr lang="nl-NL" dirty="0"/>
            <a:t>Sociaal/solitair</a:t>
          </a:r>
        </a:p>
      </dgm:t>
    </dgm:pt>
    <dgm:pt modelId="{311CA429-B198-4C12-8171-1D70941C5AA3}" type="parTrans" cxnId="{40CDED6E-52A1-48A1-BEE8-D0443C7574FD}">
      <dgm:prSet/>
      <dgm:spPr/>
      <dgm:t>
        <a:bodyPr/>
        <a:lstStyle/>
        <a:p>
          <a:endParaRPr lang="nl-NL"/>
        </a:p>
      </dgm:t>
    </dgm:pt>
    <dgm:pt modelId="{E582C9D0-8688-47BA-864C-318FF6ACCB1D}" type="sibTrans" cxnId="{40CDED6E-52A1-48A1-BEE8-D0443C7574FD}">
      <dgm:prSet/>
      <dgm:spPr/>
      <dgm:t>
        <a:bodyPr/>
        <a:lstStyle/>
        <a:p>
          <a:endParaRPr lang="nl-NL"/>
        </a:p>
      </dgm:t>
    </dgm:pt>
    <dgm:pt modelId="{35349371-CC07-4165-A581-226BC097B324}">
      <dgm:prSet phldrT="[Text]"/>
      <dgm:spPr/>
      <dgm:t>
        <a:bodyPr/>
        <a:lstStyle/>
        <a:p>
          <a:r>
            <a:rPr lang="nl-NL" dirty="0"/>
            <a:t>Spelen</a:t>
          </a:r>
        </a:p>
      </dgm:t>
    </dgm:pt>
    <dgm:pt modelId="{4E2A8DB9-C7A4-48A2-9F93-C6ABCDFE7509}" type="parTrans" cxnId="{F7A45047-D9C0-42A2-9540-FBD73939458C}">
      <dgm:prSet/>
      <dgm:spPr/>
      <dgm:t>
        <a:bodyPr/>
        <a:lstStyle/>
        <a:p>
          <a:endParaRPr lang="nl-NL"/>
        </a:p>
      </dgm:t>
    </dgm:pt>
    <dgm:pt modelId="{0F90C16A-0D16-4303-8F55-E0C6B1E0C433}" type="sibTrans" cxnId="{F7A45047-D9C0-42A2-9540-FBD73939458C}">
      <dgm:prSet/>
      <dgm:spPr/>
      <dgm:t>
        <a:bodyPr/>
        <a:lstStyle/>
        <a:p>
          <a:endParaRPr lang="nl-NL"/>
        </a:p>
      </dgm:t>
    </dgm:pt>
    <dgm:pt modelId="{4E73142F-A652-40F5-BFED-C726DD4F58AF}">
      <dgm:prSet phldrT="[Text]"/>
      <dgm:spPr/>
      <dgm:t>
        <a:bodyPr/>
        <a:lstStyle/>
        <a:p>
          <a:r>
            <a:rPr lang="nl-NL" dirty="0"/>
            <a:t>Territorium-gedrag</a:t>
          </a:r>
        </a:p>
      </dgm:t>
    </dgm:pt>
    <dgm:pt modelId="{C193200C-EBF3-4BA3-9154-3AF4989FED3D}" type="parTrans" cxnId="{AA869742-5959-4EA4-864F-3F10D0D250EC}">
      <dgm:prSet/>
      <dgm:spPr/>
      <dgm:t>
        <a:bodyPr/>
        <a:lstStyle/>
        <a:p>
          <a:endParaRPr lang="nl-NL"/>
        </a:p>
      </dgm:t>
    </dgm:pt>
    <dgm:pt modelId="{C4CACF27-9204-45BC-B56D-680E34D63160}" type="sibTrans" cxnId="{AA869742-5959-4EA4-864F-3F10D0D250EC}">
      <dgm:prSet/>
      <dgm:spPr/>
      <dgm:t>
        <a:bodyPr/>
        <a:lstStyle/>
        <a:p>
          <a:endParaRPr lang="nl-NL"/>
        </a:p>
      </dgm:t>
    </dgm:pt>
    <dgm:pt modelId="{ED40BB2B-E4DC-4B5F-A454-D9C6BA45462A}">
      <dgm:prSet phldrT="[Text]"/>
      <dgm:spPr/>
      <dgm:t>
        <a:bodyPr/>
        <a:lstStyle/>
        <a:p>
          <a:r>
            <a:rPr lang="nl-NL" dirty="0"/>
            <a:t>Groepen</a:t>
          </a:r>
        </a:p>
      </dgm:t>
    </dgm:pt>
    <dgm:pt modelId="{35197F13-A7FC-47F4-A246-FE086A5A8C90}" type="parTrans" cxnId="{3BAC4DD5-A3A5-4896-AB57-B3307935F449}">
      <dgm:prSet/>
      <dgm:spPr/>
      <dgm:t>
        <a:bodyPr/>
        <a:lstStyle/>
        <a:p>
          <a:endParaRPr lang="nl-NL"/>
        </a:p>
      </dgm:t>
    </dgm:pt>
    <dgm:pt modelId="{57E7DA03-7521-4E68-9A12-A2105FF3C3D2}" type="sibTrans" cxnId="{3BAC4DD5-A3A5-4896-AB57-B3307935F449}">
      <dgm:prSet/>
      <dgm:spPr/>
      <dgm:t>
        <a:bodyPr/>
        <a:lstStyle/>
        <a:p>
          <a:endParaRPr lang="nl-NL"/>
        </a:p>
      </dgm:t>
    </dgm:pt>
    <dgm:pt modelId="{A0668D6C-0636-4E00-BA53-271B631162CA}">
      <dgm:prSet phldrT="[Text]"/>
      <dgm:spPr/>
      <dgm:t>
        <a:bodyPr/>
        <a:lstStyle/>
        <a:p>
          <a:r>
            <a:rPr lang="nl-NL" dirty="0"/>
            <a:t>Kudde</a:t>
          </a:r>
        </a:p>
      </dgm:t>
    </dgm:pt>
    <dgm:pt modelId="{222757A5-1463-454D-A2DB-1F207F75682A}" type="parTrans" cxnId="{1BC28CB8-1F4C-4802-A576-09DFDE9C264B}">
      <dgm:prSet/>
      <dgm:spPr/>
      <dgm:t>
        <a:bodyPr/>
        <a:lstStyle/>
        <a:p>
          <a:endParaRPr lang="nl-NL"/>
        </a:p>
      </dgm:t>
    </dgm:pt>
    <dgm:pt modelId="{D7CBD244-AA65-4F83-8324-09FEDEB581F7}" type="sibTrans" cxnId="{1BC28CB8-1F4C-4802-A576-09DFDE9C264B}">
      <dgm:prSet/>
      <dgm:spPr/>
      <dgm:t>
        <a:bodyPr/>
        <a:lstStyle/>
        <a:p>
          <a:endParaRPr lang="nl-NL"/>
        </a:p>
      </dgm:t>
    </dgm:pt>
    <dgm:pt modelId="{2B4100EE-3F54-4680-ACFB-279BA7708944}">
      <dgm:prSet phldrT="[Text]"/>
      <dgm:spPr/>
      <dgm:t>
        <a:bodyPr/>
        <a:lstStyle/>
        <a:p>
          <a:r>
            <a:rPr lang="nl-NL" dirty="0"/>
            <a:t>Roedel</a:t>
          </a:r>
        </a:p>
      </dgm:t>
    </dgm:pt>
    <dgm:pt modelId="{48CDE44B-4292-4DEE-87CF-6EE37E5000AF}" type="parTrans" cxnId="{A6430077-A238-4640-9079-FA42306167FD}">
      <dgm:prSet/>
      <dgm:spPr/>
      <dgm:t>
        <a:bodyPr/>
        <a:lstStyle/>
        <a:p>
          <a:endParaRPr lang="nl-NL"/>
        </a:p>
      </dgm:t>
    </dgm:pt>
    <dgm:pt modelId="{8CEB2924-7D70-43B1-86E7-0C03B34ED102}" type="sibTrans" cxnId="{A6430077-A238-4640-9079-FA42306167FD}">
      <dgm:prSet/>
      <dgm:spPr/>
      <dgm:t>
        <a:bodyPr/>
        <a:lstStyle/>
        <a:p>
          <a:endParaRPr lang="nl-NL"/>
        </a:p>
      </dgm:t>
    </dgm:pt>
    <dgm:pt modelId="{5364E08D-51E2-42EF-A159-17DEB84E4C2C}">
      <dgm:prSet phldrT="[Text]"/>
      <dgm:spPr/>
      <dgm:t>
        <a:bodyPr/>
        <a:lstStyle/>
        <a:p>
          <a:r>
            <a:rPr lang="nl-NL" dirty="0"/>
            <a:t>Rangorde</a:t>
          </a:r>
        </a:p>
      </dgm:t>
    </dgm:pt>
    <dgm:pt modelId="{F6F5839E-002C-4D7C-81D9-4026AF5FB182}" type="parTrans" cxnId="{7E3DF94E-6A42-43DB-BFD9-365937FC9E02}">
      <dgm:prSet/>
      <dgm:spPr/>
      <dgm:t>
        <a:bodyPr/>
        <a:lstStyle/>
        <a:p>
          <a:endParaRPr lang="nl-NL"/>
        </a:p>
      </dgm:t>
    </dgm:pt>
    <dgm:pt modelId="{127C012E-1EA9-45C9-A693-D9CF6128D417}" type="sibTrans" cxnId="{7E3DF94E-6A42-43DB-BFD9-365937FC9E02}">
      <dgm:prSet/>
      <dgm:spPr/>
      <dgm:t>
        <a:bodyPr/>
        <a:lstStyle/>
        <a:p>
          <a:endParaRPr lang="nl-NL"/>
        </a:p>
      </dgm:t>
    </dgm:pt>
    <dgm:pt modelId="{6454B0F3-C0BF-445B-ADF1-3F0934590C91}">
      <dgm:prSet/>
      <dgm:spPr/>
      <dgm:t>
        <a:bodyPr/>
        <a:lstStyle/>
        <a:p>
          <a:r>
            <a:rPr lang="nl-NL" dirty="0"/>
            <a:t>Dreigen</a:t>
          </a:r>
        </a:p>
      </dgm:t>
    </dgm:pt>
    <dgm:pt modelId="{2FD87A1C-8DDC-4566-B310-69C182BC95DC}" type="parTrans" cxnId="{4B81D86E-9D19-4F90-A1F7-9C5C06C9F0AE}">
      <dgm:prSet/>
      <dgm:spPr/>
      <dgm:t>
        <a:bodyPr/>
        <a:lstStyle/>
        <a:p>
          <a:endParaRPr lang="nl-NL"/>
        </a:p>
      </dgm:t>
    </dgm:pt>
    <dgm:pt modelId="{01468F9E-0494-4A85-9987-6B75B5314995}" type="sibTrans" cxnId="{4B81D86E-9D19-4F90-A1F7-9C5C06C9F0AE}">
      <dgm:prSet/>
      <dgm:spPr/>
      <dgm:t>
        <a:bodyPr/>
        <a:lstStyle/>
        <a:p>
          <a:endParaRPr lang="nl-NL"/>
        </a:p>
      </dgm:t>
    </dgm:pt>
    <dgm:pt modelId="{85E2A6A3-F865-4D29-9605-2F782CF647EA}">
      <dgm:prSet phldrT="[Text]"/>
      <dgm:spPr/>
      <dgm:t>
        <a:bodyPr/>
        <a:lstStyle/>
        <a:p>
          <a:r>
            <a:rPr lang="nl-NL" dirty="0"/>
            <a:t>Aangeleerd gedrag</a:t>
          </a:r>
        </a:p>
      </dgm:t>
    </dgm:pt>
    <dgm:pt modelId="{CD7CE8AE-8D9A-483F-B668-27EF2D77D1B6}" type="parTrans" cxnId="{77074BC7-56CA-4A08-850F-EB0D175C6965}">
      <dgm:prSet/>
      <dgm:spPr/>
      <dgm:t>
        <a:bodyPr/>
        <a:lstStyle/>
        <a:p>
          <a:endParaRPr lang="nl-NL"/>
        </a:p>
      </dgm:t>
    </dgm:pt>
    <dgm:pt modelId="{01FBF569-D8A6-4DA9-AE37-9766846866B8}" type="sibTrans" cxnId="{77074BC7-56CA-4A08-850F-EB0D175C6965}">
      <dgm:prSet/>
      <dgm:spPr/>
      <dgm:t>
        <a:bodyPr/>
        <a:lstStyle/>
        <a:p>
          <a:endParaRPr lang="nl-NL"/>
        </a:p>
      </dgm:t>
    </dgm:pt>
    <dgm:pt modelId="{A0FD2DF2-7440-4711-A935-221B90625F87}" type="pres">
      <dgm:prSet presAssocID="{F286E316-B03A-493E-8BF8-736925F432BD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D284653F-7A23-48CD-AC13-86B52E5BC929}" type="pres">
      <dgm:prSet presAssocID="{F286E316-B03A-493E-8BF8-736925F432BD}" presName="outerBox" presStyleCnt="0"/>
      <dgm:spPr/>
    </dgm:pt>
    <dgm:pt modelId="{D11F1837-0C77-4AF2-B4B5-570C59CE5C85}" type="pres">
      <dgm:prSet presAssocID="{F286E316-B03A-493E-8BF8-736925F432BD}" presName="outerBoxParent" presStyleLbl="node1" presStyleIdx="0" presStyleCnt="1"/>
      <dgm:spPr/>
    </dgm:pt>
    <dgm:pt modelId="{75963519-9D97-4FBB-A8F4-07121A4E46B1}" type="pres">
      <dgm:prSet presAssocID="{F286E316-B03A-493E-8BF8-736925F432BD}" presName="outerBoxChildren" presStyleCnt="0"/>
      <dgm:spPr/>
    </dgm:pt>
    <dgm:pt modelId="{43E46FD2-1777-41C3-AA9C-029A9256F6B2}" type="pres">
      <dgm:prSet presAssocID="{85E2A6A3-F865-4D29-9605-2F782CF647EA}" presName="oChild" presStyleLbl="fgAcc1" presStyleIdx="0" presStyleCnt="3">
        <dgm:presLayoutVars>
          <dgm:bulletEnabled val="1"/>
        </dgm:presLayoutVars>
      </dgm:prSet>
      <dgm:spPr/>
    </dgm:pt>
    <dgm:pt modelId="{919BE890-6772-4697-8146-37F1F7F86C47}" type="pres">
      <dgm:prSet presAssocID="{01FBF569-D8A6-4DA9-AE37-9766846866B8}" presName="outerSibTrans" presStyleCnt="0"/>
      <dgm:spPr/>
    </dgm:pt>
    <dgm:pt modelId="{BA57A934-F16A-4363-AB71-2854FBEF7E8B}" type="pres">
      <dgm:prSet presAssocID="{4E73142F-A652-40F5-BFED-C726DD4F58AF}" presName="oChild" presStyleLbl="fgAcc1" presStyleIdx="1" presStyleCnt="3">
        <dgm:presLayoutVars>
          <dgm:bulletEnabled val="1"/>
        </dgm:presLayoutVars>
      </dgm:prSet>
      <dgm:spPr/>
    </dgm:pt>
    <dgm:pt modelId="{FF027483-3179-436D-844D-E19003F95CC4}" type="pres">
      <dgm:prSet presAssocID="{C4CACF27-9204-45BC-B56D-680E34D63160}" presName="outerSibTrans" presStyleCnt="0"/>
      <dgm:spPr/>
    </dgm:pt>
    <dgm:pt modelId="{6265EC2C-525D-479B-8330-E0D15B35BD9E}" type="pres">
      <dgm:prSet presAssocID="{ED40BB2B-E4DC-4B5F-A454-D9C6BA45462A}" presName="oChild" presStyleLbl="fgAcc1" presStyleIdx="2" presStyleCnt="3">
        <dgm:presLayoutVars>
          <dgm:bulletEnabled val="1"/>
        </dgm:presLayoutVars>
      </dgm:prSet>
      <dgm:spPr/>
    </dgm:pt>
  </dgm:ptLst>
  <dgm:cxnLst>
    <dgm:cxn modelId="{A2531844-256E-4A42-97A2-5E98F404B56E}" type="presOf" srcId="{ED40BB2B-E4DC-4B5F-A454-D9C6BA45462A}" destId="{6265EC2C-525D-479B-8330-E0D15B35BD9E}" srcOrd="0" destOrd="0" presId="urn:microsoft.com/office/officeart/2005/8/layout/target2"/>
    <dgm:cxn modelId="{A6430077-A238-4640-9079-FA42306167FD}" srcId="{ED40BB2B-E4DC-4B5F-A454-D9C6BA45462A}" destId="{2B4100EE-3F54-4680-ACFB-279BA7708944}" srcOrd="1" destOrd="0" parTransId="{48CDE44B-4292-4DEE-87CF-6EE37E5000AF}" sibTransId="{8CEB2924-7D70-43B1-86E7-0C03B34ED102}"/>
    <dgm:cxn modelId="{F7A45047-D9C0-42A2-9540-FBD73939458C}" srcId="{85E2A6A3-F865-4D29-9605-2F782CF647EA}" destId="{35349371-CC07-4165-A581-226BC097B324}" srcOrd="0" destOrd="0" parTransId="{4E2A8DB9-C7A4-48A2-9F93-C6ABCDFE7509}" sibTransId="{0F90C16A-0D16-4303-8F55-E0C6B1E0C433}"/>
    <dgm:cxn modelId="{7DB9331C-8593-4A99-936A-B7FB0882153F}" type="presOf" srcId="{E8EF09FF-23F1-45CC-9353-E4E6ACA78035}" destId="{D11F1837-0C77-4AF2-B4B5-570C59CE5C85}" srcOrd="0" destOrd="0" presId="urn:microsoft.com/office/officeart/2005/8/layout/target2"/>
    <dgm:cxn modelId="{4E28EA54-8D0C-4389-B85E-AF282077E7F6}" type="presOf" srcId="{5364E08D-51E2-42EF-A159-17DEB84E4C2C}" destId="{6265EC2C-525D-479B-8330-E0D15B35BD9E}" srcOrd="0" destOrd="3" presId="urn:microsoft.com/office/officeart/2005/8/layout/target2"/>
    <dgm:cxn modelId="{F0360965-2171-4BED-8C17-64C852545325}" type="presOf" srcId="{6454B0F3-C0BF-445B-ADF1-3F0934590C91}" destId="{BA57A934-F16A-4363-AB71-2854FBEF7E8B}" srcOrd="0" destOrd="1" presId="urn:microsoft.com/office/officeart/2005/8/layout/target2"/>
    <dgm:cxn modelId="{D47F0F71-CD70-4834-B0FC-54615CEF9FC8}" type="presOf" srcId="{2B4100EE-3F54-4680-ACFB-279BA7708944}" destId="{6265EC2C-525D-479B-8330-E0D15B35BD9E}" srcOrd="0" destOrd="2" presId="urn:microsoft.com/office/officeart/2005/8/layout/target2"/>
    <dgm:cxn modelId="{AA869742-5959-4EA4-864F-3F10D0D250EC}" srcId="{E8EF09FF-23F1-45CC-9353-E4E6ACA78035}" destId="{4E73142F-A652-40F5-BFED-C726DD4F58AF}" srcOrd="1" destOrd="0" parTransId="{C193200C-EBF3-4BA3-9154-3AF4989FED3D}" sibTransId="{C4CACF27-9204-45BC-B56D-680E34D63160}"/>
    <dgm:cxn modelId="{3BAC4DD5-A3A5-4896-AB57-B3307935F449}" srcId="{E8EF09FF-23F1-45CC-9353-E4E6ACA78035}" destId="{ED40BB2B-E4DC-4B5F-A454-D9C6BA45462A}" srcOrd="2" destOrd="0" parTransId="{35197F13-A7FC-47F4-A246-FE086A5A8C90}" sibTransId="{57E7DA03-7521-4E68-9A12-A2105FF3C3D2}"/>
    <dgm:cxn modelId="{7E3DF94E-6A42-43DB-BFD9-365937FC9E02}" srcId="{2B4100EE-3F54-4680-ACFB-279BA7708944}" destId="{5364E08D-51E2-42EF-A159-17DEB84E4C2C}" srcOrd="0" destOrd="0" parTransId="{F6F5839E-002C-4D7C-81D9-4026AF5FB182}" sibTransId="{127C012E-1EA9-45C9-A693-D9CF6128D417}"/>
    <dgm:cxn modelId="{DA4D2B7C-38F4-4156-99FE-BBFC409906F2}" type="presOf" srcId="{35349371-CC07-4165-A581-226BC097B324}" destId="{43E46FD2-1777-41C3-AA9C-029A9256F6B2}" srcOrd="0" destOrd="1" presId="urn:microsoft.com/office/officeart/2005/8/layout/target2"/>
    <dgm:cxn modelId="{081E8970-81DD-4FD4-B1CF-50EF9CA38560}" type="presOf" srcId="{A0668D6C-0636-4E00-BA53-271B631162CA}" destId="{6265EC2C-525D-479B-8330-E0D15B35BD9E}" srcOrd="0" destOrd="1" presId="urn:microsoft.com/office/officeart/2005/8/layout/target2"/>
    <dgm:cxn modelId="{4B81D86E-9D19-4F90-A1F7-9C5C06C9F0AE}" srcId="{4E73142F-A652-40F5-BFED-C726DD4F58AF}" destId="{6454B0F3-C0BF-445B-ADF1-3F0934590C91}" srcOrd="0" destOrd="0" parTransId="{2FD87A1C-8DDC-4566-B310-69C182BC95DC}" sibTransId="{01468F9E-0494-4A85-9987-6B75B5314995}"/>
    <dgm:cxn modelId="{77074BC7-56CA-4A08-850F-EB0D175C6965}" srcId="{E8EF09FF-23F1-45CC-9353-E4E6ACA78035}" destId="{85E2A6A3-F865-4D29-9605-2F782CF647EA}" srcOrd="0" destOrd="0" parTransId="{CD7CE8AE-8D9A-483F-B668-27EF2D77D1B6}" sibTransId="{01FBF569-D8A6-4DA9-AE37-9766846866B8}"/>
    <dgm:cxn modelId="{40CDED6E-52A1-48A1-BEE8-D0443C7574FD}" srcId="{F286E316-B03A-493E-8BF8-736925F432BD}" destId="{E8EF09FF-23F1-45CC-9353-E4E6ACA78035}" srcOrd="0" destOrd="0" parTransId="{311CA429-B198-4C12-8171-1D70941C5AA3}" sibTransId="{E582C9D0-8688-47BA-864C-318FF6ACCB1D}"/>
    <dgm:cxn modelId="{0963E424-134B-4C1A-A1D6-CD7E25D48AD3}" type="presOf" srcId="{4E73142F-A652-40F5-BFED-C726DD4F58AF}" destId="{BA57A934-F16A-4363-AB71-2854FBEF7E8B}" srcOrd="0" destOrd="0" presId="urn:microsoft.com/office/officeart/2005/8/layout/target2"/>
    <dgm:cxn modelId="{1BC28CB8-1F4C-4802-A576-09DFDE9C264B}" srcId="{ED40BB2B-E4DC-4B5F-A454-D9C6BA45462A}" destId="{A0668D6C-0636-4E00-BA53-271B631162CA}" srcOrd="0" destOrd="0" parTransId="{222757A5-1463-454D-A2DB-1F207F75682A}" sibTransId="{D7CBD244-AA65-4F83-8324-09FEDEB581F7}"/>
    <dgm:cxn modelId="{82E93E8A-33F8-41B5-BCBE-94242A4AEF0B}" type="presOf" srcId="{85E2A6A3-F865-4D29-9605-2F782CF647EA}" destId="{43E46FD2-1777-41C3-AA9C-029A9256F6B2}" srcOrd="0" destOrd="0" presId="urn:microsoft.com/office/officeart/2005/8/layout/target2"/>
    <dgm:cxn modelId="{6409959B-8084-403B-AAE1-E4C9564752F4}" type="presOf" srcId="{F286E316-B03A-493E-8BF8-736925F432BD}" destId="{A0FD2DF2-7440-4711-A935-221B90625F87}" srcOrd="0" destOrd="0" presId="urn:microsoft.com/office/officeart/2005/8/layout/target2"/>
    <dgm:cxn modelId="{1DAD48E0-DE49-4C1E-8866-344F8EFAE1EC}" type="presParOf" srcId="{A0FD2DF2-7440-4711-A935-221B90625F87}" destId="{D284653F-7A23-48CD-AC13-86B52E5BC929}" srcOrd="0" destOrd="0" presId="urn:microsoft.com/office/officeart/2005/8/layout/target2"/>
    <dgm:cxn modelId="{9A35292A-7BE5-43E1-B96B-B434E91794C0}" type="presParOf" srcId="{D284653F-7A23-48CD-AC13-86B52E5BC929}" destId="{D11F1837-0C77-4AF2-B4B5-570C59CE5C85}" srcOrd="0" destOrd="0" presId="urn:microsoft.com/office/officeart/2005/8/layout/target2"/>
    <dgm:cxn modelId="{1706275E-CDA3-423F-8854-8EF0EC8AB66F}" type="presParOf" srcId="{D284653F-7A23-48CD-AC13-86B52E5BC929}" destId="{75963519-9D97-4FBB-A8F4-07121A4E46B1}" srcOrd="1" destOrd="0" presId="urn:microsoft.com/office/officeart/2005/8/layout/target2"/>
    <dgm:cxn modelId="{4A1CE716-5919-4794-82B7-456891A11C76}" type="presParOf" srcId="{75963519-9D97-4FBB-A8F4-07121A4E46B1}" destId="{43E46FD2-1777-41C3-AA9C-029A9256F6B2}" srcOrd="0" destOrd="0" presId="urn:microsoft.com/office/officeart/2005/8/layout/target2"/>
    <dgm:cxn modelId="{A3548AF7-76CE-4AE5-B432-E64E7EFDDE58}" type="presParOf" srcId="{75963519-9D97-4FBB-A8F4-07121A4E46B1}" destId="{919BE890-6772-4697-8146-37F1F7F86C47}" srcOrd="1" destOrd="0" presId="urn:microsoft.com/office/officeart/2005/8/layout/target2"/>
    <dgm:cxn modelId="{061412DF-64C6-4F9E-BEDE-329CF177C4D3}" type="presParOf" srcId="{75963519-9D97-4FBB-A8F4-07121A4E46B1}" destId="{BA57A934-F16A-4363-AB71-2854FBEF7E8B}" srcOrd="2" destOrd="0" presId="urn:microsoft.com/office/officeart/2005/8/layout/target2"/>
    <dgm:cxn modelId="{9B49DA09-C6AF-4C6F-9AC1-D8F9FAC85D7D}" type="presParOf" srcId="{75963519-9D97-4FBB-A8F4-07121A4E46B1}" destId="{FF027483-3179-436D-844D-E19003F95CC4}" srcOrd="3" destOrd="0" presId="urn:microsoft.com/office/officeart/2005/8/layout/target2"/>
    <dgm:cxn modelId="{99949140-DDC3-4C48-ADE5-EC29D9D1B391}" type="presParOf" srcId="{75963519-9D97-4FBB-A8F4-07121A4E46B1}" destId="{6265EC2C-525D-479B-8330-E0D15B35BD9E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9CB5B-C695-4E61-9A08-72EEB0A196A3}">
      <dsp:nvSpPr>
        <dsp:cNvPr id="0" name=""/>
        <dsp:cNvSpPr/>
      </dsp:nvSpPr>
      <dsp:spPr>
        <a:xfrm>
          <a:off x="921471" y="1154120"/>
          <a:ext cx="2688829" cy="2217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Interne 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Externe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Sleutelprikkel</a:t>
          </a:r>
        </a:p>
      </dsp:txBody>
      <dsp:txXfrm>
        <a:off x="972507" y="1205156"/>
        <a:ext cx="2586757" cy="1640423"/>
      </dsp:txXfrm>
    </dsp:sp>
    <dsp:sp modelId="{204F144C-1A74-405C-8675-4FAB459B0BEA}">
      <dsp:nvSpPr>
        <dsp:cNvPr id="0" name=""/>
        <dsp:cNvSpPr/>
      </dsp:nvSpPr>
      <dsp:spPr>
        <a:xfrm>
          <a:off x="2442786" y="1719173"/>
          <a:ext cx="2910826" cy="2910826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5FD01-444A-476F-896D-B7678FC84B59}">
      <dsp:nvSpPr>
        <dsp:cNvPr id="0" name=""/>
        <dsp:cNvSpPr/>
      </dsp:nvSpPr>
      <dsp:spPr>
        <a:xfrm>
          <a:off x="1518989" y="2896616"/>
          <a:ext cx="2390070" cy="9504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45" tIns="62230" rIns="93345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900" kern="1200" dirty="0"/>
            <a:t>Prikkel</a:t>
          </a:r>
        </a:p>
      </dsp:txBody>
      <dsp:txXfrm>
        <a:off x="1546827" y="2924454"/>
        <a:ext cx="2334394" cy="894776"/>
      </dsp:txXfrm>
    </dsp:sp>
    <dsp:sp modelId="{D38626D5-903A-4D2D-8060-121DAA13BDB7}">
      <dsp:nvSpPr>
        <dsp:cNvPr id="0" name=""/>
        <dsp:cNvSpPr/>
      </dsp:nvSpPr>
      <dsp:spPr>
        <a:xfrm>
          <a:off x="4320540" y="1154120"/>
          <a:ext cx="2688829" cy="2217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Handelingen: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Erfelijke factoren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Leerprocessen</a:t>
          </a:r>
        </a:p>
      </dsp:txBody>
      <dsp:txXfrm>
        <a:off x="4371576" y="1680382"/>
        <a:ext cx="2586757" cy="1640423"/>
      </dsp:txXfrm>
    </dsp:sp>
    <dsp:sp modelId="{ED110EE2-CE9F-4AF0-BA91-7E457BC7904B}">
      <dsp:nvSpPr>
        <dsp:cNvPr id="0" name=""/>
        <dsp:cNvSpPr/>
      </dsp:nvSpPr>
      <dsp:spPr>
        <a:xfrm>
          <a:off x="4918057" y="678894"/>
          <a:ext cx="2390070" cy="950452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45" tIns="62230" rIns="93345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900" kern="1200" dirty="0"/>
            <a:t>Respons</a:t>
          </a:r>
        </a:p>
      </dsp:txBody>
      <dsp:txXfrm>
        <a:off x="4945895" y="706732"/>
        <a:ext cx="2334394" cy="894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5B4E9F-250C-433E-B0F5-280EAB2762B3}">
      <dsp:nvSpPr>
        <dsp:cNvPr id="0" name=""/>
        <dsp:cNvSpPr/>
      </dsp:nvSpPr>
      <dsp:spPr>
        <a:xfrm>
          <a:off x="1208019" y="2152"/>
          <a:ext cx="2583805" cy="12919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900" kern="1200" dirty="0"/>
            <a:t>Interne prikkels</a:t>
          </a:r>
        </a:p>
      </dsp:txBody>
      <dsp:txXfrm>
        <a:off x="1245858" y="39991"/>
        <a:ext cx="2508127" cy="1216224"/>
      </dsp:txXfrm>
    </dsp:sp>
    <dsp:sp modelId="{99500F2E-96ED-4027-9225-0004CA4A2303}">
      <dsp:nvSpPr>
        <dsp:cNvPr id="0" name=""/>
        <dsp:cNvSpPr/>
      </dsp:nvSpPr>
      <dsp:spPr>
        <a:xfrm>
          <a:off x="1466399" y="1294054"/>
          <a:ext cx="258380" cy="968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26"/>
              </a:lnTo>
              <a:lnTo>
                <a:pt x="258380" y="96892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7B630-13E6-44E1-877F-1CAE1953D7E2}">
      <dsp:nvSpPr>
        <dsp:cNvPr id="0" name=""/>
        <dsp:cNvSpPr/>
      </dsp:nvSpPr>
      <dsp:spPr>
        <a:xfrm>
          <a:off x="1724780" y="1617030"/>
          <a:ext cx="2067044" cy="1291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/>
            <a:t>Honger</a:t>
          </a:r>
        </a:p>
      </dsp:txBody>
      <dsp:txXfrm>
        <a:off x="1762619" y="1654869"/>
        <a:ext cx="1991366" cy="1216224"/>
      </dsp:txXfrm>
    </dsp:sp>
    <dsp:sp modelId="{9EE35F6D-28B0-414A-A114-A2B3A7D9F5AE}">
      <dsp:nvSpPr>
        <dsp:cNvPr id="0" name=""/>
        <dsp:cNvSpPr/>
      </dsp:nvSpPr>
      <dsp:spPr>
        <a:xfrm>
          <a:off x="1466399" y="1294054"/>
          <a:ext cx="258380" cy="2583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3805"/>
              </a:lnTo>
              <a:lnTo>
                <a:pt x="258380" y="258380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91F886-0911-4E7D-AD0A-A6DAD1FE60C6}">
      <dsp:nvSpPr>
        <dsp:cNvPr id="0" name=""/>
        <dsp:cNvSpPr/>
      </dsp:nvSpPr>
      <dsp:spPr>
        <a:xfrm>
          <a:off x="1724780" y="3231908"/>
          <a:ext cx="2067044" cy="1291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/>
            <a:t>Slaap</a:t>
          </a:r>
        </a:p>
      </dsp:txBody>
      <dsp:txXfrm>
        <a:off x="1762619" y="3269747"/>
        <a:ext cx="1991366" cy="1216224"/>
      </dsp:txXfrm>
    </dsp:sp>
    <dsp:sp modelId="{FF41DF89-066A-4314-8A8F-972820A59983}">
      <dsp:nvSpPr>
        <dsp:cNvPr id="0" name=""/>
        <dsp:cNvSpPr/>
      </dsp:nvSpPr>
      <dsp:spPr>
        <a:xfrm>
          <a:off x="4437775" y="2152"/>
          <a:ext cx="2583805" cy="129190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900" kern="1200" dirty="0"/>
            <a:t>Externe prikkels</a:t>
          </a:r>
        </a:p>
      </dsp:txBody>
      <dsp:txXfrm>
        <a:off x="4475614" y="39991"/>
        <a:ext cx="2508127" cy="1216224"/>
      </dsp:txXfrm>
    </dsp:sp>
    <dsp:sp modelId="{08319A43-8B18-4D68-8E56-8617FC633714}">
      <dsp:nvSpPr>
        <dsp:cNvPr id="0" name=""/>
        <dsp:cNvSpPr/>
      </dsp:nvSpPr>
      <dsp:spPr>
        <a:xfrm>
          <a:off x="4696156" y="1294054"/>
          <a:ext cx="258380" cy="968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26"/>
              </a:lnTo>
              <a:lnTo>
                <a:pt x="258380" y="96892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B5E523-5BE9-4403-838D-D600E1E823C1}">
      <dsp:nvSpPr>
        <dsp:cNvPr id="0" name=""/>
        <dsp:cNvSpPr/>
      </dsp:nvSpPr>
      <dsp:spPr>
        <a:xfrm>
          <a:off x="4954536" y="1617030"/>
          <a:ext cx="2067044" cy="1291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/>
            <a:t>Pizza</a:t>
          </a:r>
        </a:p>
      </dsp:txBody>
      <dsp:txXfrm>
        <a:off x="4992375" y="1654869"/>
        <a:ext cx="1991366" cy="1216224"/>
      </dsp:txXfrm>
    </dsp:sp>
    <dsp:sp modelId="{45902BAF-3CCD-48A7-AAB8-D8E7D1D0ED7B}">
      <dsp:nvSpPr>
        <dsp:cNvPr id="0" name=""/>
        <dsp:cNvSpPr/>
      </dsp:nvSpPr>
      <dsp:spPr>
        <a:xfrm>
          <a:off x="4696156" y="1294054"/>
          <a:ext cx="258380" cy="2583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3805"/>
              </a:lnTo>
              <a:lnTo>
                <a:pt x="258380" y="258380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1ACFF-C04C-40EA-B158-A50D3B050FA3}">
      <dsp:nvSpPr>
        <dsp:cNvPr id="0" name=""/>
        <dsp:cNvSpPr/>
      </dsp:nvSpPr>
      <dsp:spPr>
        <a:xfrm>
          <a:off x="4954536" y="3231908"/>
          <a:ext cx="2067044" cy="1291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/>
            <a:t>Een warm bed</a:t>
          </a:r>
        </a:p>
      </dsp:txBody>
      <dsp:txXfrm>
        <a:off x="4992375" y="3269747"/>
        <a:ext cx="1991366" cy="12162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9CB5B-C695-4E61-9A08-72EEB0A196A3}">
      <dsp:nvSpPr>
        <dsp:cNvPr id="0" name=""/>
        <dsp:cNvSpPr/>
      </dsp:nvSpPr>
      <dsp:spPr>
        <a:xfrm>
          <a:off x="921471" y="1154120"/>
          <a:ext cx="2688829" cy="2217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Interne 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Externe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Sleutelprikkel</a:t>
          </a:r>
        </a:p>
      </dsp:txBody>
      <dsp:txXfrm>
        <a:off x="972507" y="1205156"/>
        <a:ext cx="2586757" cy="1640423"/>
      </dsp:txXfrm>
    </dsp:sp>
    <dsp:sp modelId="{204F144C-1A74-405C-8675-4FAB459B0BEA}">
      <dsp:nvSpPr>
        <dsp:cNvPr id="0" name=""/>
        <dsp:cNvSpPr/>
      </dsp:nvSpPr>
      <dsp:spPr>
        <a:xfrm>
          <a:off x="2442786" y="1719173"/>
          <a:ext cx="2910826" cy="2910826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5FD01-444A-476F-896D-B7678FC84B59}">
      <dsp:nvSpPr>
        <dsp:cNvPr id="0" name=""/>
        <dsp:cNvSpPr/>
      </dsp:nvSpPr>
      <dsp:spPr>
        <a:xfrm>
          <a:off x="1518989" y="2896616"/>
          <a:ext cx="2390070" cy="9504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45" tIns="62230" rIns="93345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900" kern="1200" dirty="0"/>
            <a:t>Prikkel</a:t>
          </a:r>
        </a:p>
      </dsp:txBody>
      <dsp:txXfrm>
        <a:off x="1546827" y="2924454"/>
        <a:ext cx="2334394" cy="894776"/>
      </dsp:txXfrm>
    </dsp:sp>
    <dsp:sp modelId="{D38626D5-903A-4D2D-8060-121DAA13BDB7}">
      <dsp:nvSpPr>
        <dsp:cNvPr id="0" name=""/>
        <dsp:cNvSpPr/>
      </dsp:nvSpPr>
      <dsp:spPr>
        <a:xfrm>
          <a:off x="4320540" y="1154120"/>
          <a:ext cx="2688829" cy="2217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Handelingen: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Erfelijke factoren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Leerprocessen</a:t>
          </a:r>
        </a:p>
      </dsp:txBody>
      <dsp:txXfrm>
        <a:off x="4371576" y="1680382"/>
        <a:ext cx="2586757" cy="1640423"/>
      </dsp:txXfrm>
    </dsp:sp>
    <dsp:sp modelId="{ED110EE2-CE9F-4AF0-BA91-7E457BC7904B}">
      <dsp:nvSpPr>
        <dsp:cNvPr id="0" name=""/>
        <dsp:cNvSpPr/>
      </dsp:nvSpPr>
      <dsp:spPr>
        <a:xfrm>
          <a:off x="4918057" y="678894"/>
          <a:ext cx="2390070" cy="950452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45" tIns="62230" rIns="93345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900" kern="1200" dirty="0"/>
            <a:t>Respons</a:t>
          </a:r>
        </a:p>
      </dsp:txBody>
      <dsp:txXfrm>
        <a:off x="4945895" y="706732"/>
        <a:ext cx="2334394" cy="8947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798AD-58C4-491B-BD44-AA754105F923}">
      <dsp:nvSpPr>
        <dsp:cNvPr id="0" name=""/>
        <dsp:cNvSpPr/>
      </dsp:nvSpPr>
      <dsp:spPr>
        <a:xfrm rot="5400000">
          <a:off x="678048" y="494771"/>
          <a:ext cx="2187843" cy="153149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Sleutelprikkel</a:t>
          </a:r>
        </a:p>
      </dsp:txBody>
      <dsp:txXfrm rot="-5400000">
        <a:off x="1006225" y="932339"/>
        <a:ext cx="1531490" cy="656353"/>
      </dsp:txXfrm>
    </dsp:sp>
    <dsp:sp modelId="{8116C59E-2F8B-42A4-95B3-1609E0561D58}">
      <dsp:nvSpPr>
        <dsp:cNvPr id="0" name=""/>
        <dsp:cNvSpPr/>
      </dsp:nvSpPr>
      <dsp:spPr>
        <a:xfrm rot="5400000">
          <a:off x="3026737" y="-233572"/>
          <a:ext cx="1752536" cy="2222432"/>
        </a:xfrm>
        <a:prstGeom prst="round2Same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B1402-288B-4B89-BCBF-CC3D30C96A23}">
      <dsp:nvSpPr>
        <dsp:cNvPr id="0" name=""/>
        <dsp:cNvSpPr/>
      </dsp:nvSpPr>
      <dsp:spPr>
        <a:xfrm rot="5400000">
          <a:off x="678048" y="2664920"/>
          <a:ext cx="2187843" cy="1531490"/>
        </a:xfrm>
        <a:prstGeom prst="chevron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Respons</a:t>
          </a:r>
        </a:p>
      </dsp:txBody>
      <dsp:txXfrm rot="-5400000">
        <a:off x="1006225" y="3102488"/>
        <a:ext cx="1531490" cy="656353"/>
      </dsp:txXfrm>
    </dsp:sp>
    <dsp:sp modelId="{DD91537F-BE94-4E09-9F6E-D72F9FB7ACA9}">
      <dsp:nvSpPr>
        <dsp:cNvPr id="0" name=""/>
        <dsp:cNvSpPr/>
      </dsp:nvSpPr>
      <dsp:spPr>
        <a:xfrm rot="5400000">
          <a:off x="3896794" y="966668"/>
          <a:ext cx="1904601" cy="4204939"/>
        </a:xfrm>
        <a:prstGeom prst="round2Same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9CB5B-C695-4E61-9A08-72EEB0A196A3}">
      <dsp:nvSpPr>
        <dsp:cNvPr id="0" name=""/>
        <dsp:cNvSpPr/>
      </dsp:nvSpPr>
      <dsp:spPr>
        <a:xfrm>
          <a:off x="921471" y="1154120"/>
          <a:ext cx="2688829" cy="2217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Interne 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Externe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Sleutelprikkel</a:t>
          </a:r>
        </a:p>
      </dsp:txBody>
      <dsp:txXfrm>
        <a:off x="972507" y="1205156"/>
        <a:ext cx="2586757" cy="1640423"/>
      </dsp:txXfrm>
    </dsp:sp>
    <dsp:sp modelId="{204F144C-1A74-405C-8675-4FAB459B0BEA}">
      <dsp:nvSpPr>
        <dsp:cNvPr id="0" name=""/>
        <dsp:cNvSpPr/>
      </dsp:nvSpPr>
      <dsp:spPr>
        <a:xfrm>
          <a:off x="2442786" y="1719173"/>
          <a:ext cx="2910826" cy="2910826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5FD01-444A-476F-896D-B7678FC84B59}">
      <dsp:nvSpPr>
        <dsp:cNvPr id="0" name=""/>
        <dsp:cNvSpPr/>
      </dsp:nvSpPr>
      <dsp:spPr>
        <a:xfrm>
          <a:off x="1518989" y="2896616"/>
          <a:ext cx="2390070" cy="9504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45" tIns="62230" rIns="93345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900" kern="1200" dirty="0"/>
            <a:t>Prikkel</a:t>
          </a:r>
        </a:p>
      </dsp:txBody>
      <dsp:txXfrm>
        <a:off x="1546827" y="2924454"/>
        <a:ext cx="2334394" cy="894776"/>
      </dsp:txXfrm>
    </dsp:sp>
    <dsp:sp modelId="{D38626D5-903A-4D2D-8060-121DAA13BDB7}">
      <dsp:nvSpPr>
        <dsp:cNvPr id="0" name=""/>
        <dsp:cNvSpPr/>
      </dsp:nvSpPr>
      <dsp:spPr>
        <a:xfrm>
          <a:off x="4320540" y="1154120"/>
          <a:ext cx="2688829" cy="2217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Handelingen: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Erfelijke factoren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Leerprocessen</a:t>
          </a:r>
        </a:p>
      </dsp:txBody>
      <dsp:txXfrm>
        <a:off x="4371576" y="1680382"/>
        <a:ext cx="2586757" cy="1640423"/>
      </dsp:txXfrm>
    </dsp:sp>
    <dsp:sp modelId="{ED110EE2-CE9F-4AF0-BA91-7E457BC7904B}">
      <dsp:nvSpPr>
        <dsp:cNvPr id="0" name=""/>
        <dsp:cNvSpPr/>
      </dsp:nvSpPr>
      <dsp:spPr>
        <a:xfrm>
          <a:off x="4918057" y="678894"/>
          <a:ext cx="2390070" cy="950452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45" tIns="62230" rIns="93345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900" kern="1200" dirty="0"/>
            <a:t>Respons</a:t>
          </a:r>
        </a:p>
      </dsp:txBody>
      <dsp:txXfrm>
        <a:off x="4945895" y="706732"/>
        <a:ext cx="2334394" cy="8947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F1837-0C77-4AF2-B4B5-570C59CE5C85}">
      <dsp:nvSpPr>
        <dsp:cNvPr id="0" name=""/>
        <dsp:cNvSpPr/>
      </dsp:nvSpPr>
      <dsp:spPr>
        <a:xfrm>
          <a:off x="0" y="0"/>
          <a:ext cx="8229600" cy="4525963"/>
        </a:xfrm>
        <a:prstGeom prst="roundRect">
          <a:avLst>
            <a:gd name="adj" fmla="val 8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794154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500" kern="1200" dirty="0"/>
            <a:t>Sociaal/solitair</a:t>
          </a:r>
        </a:p>
      </dsp:txBody>
      <dsp:txXfrm>
        <a:off x="112677" y="112677"/>
        <a:ext cx="8004246" cy="4300609"/>
      </dsp:txXfrm>
    </dsp:sp>
    <dsp:sp modelId="{43E46FD2-1777-41C3-AA9C-029A9256F6B2}">
      <dsp:nvSpPr>
        <dsp:cNvPr id="0" name=""/>
        <dsp:cNvSpPr/>
      </dsp:nvSpPr>
      <dsp:spPr>
        <a:xfrm>
          <a:off x="205740" y="2036683"/>
          <a:ext cx="2576772" cy="203668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/>
            <a:t>Aangeleerd gedrag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300" kern="1200" dirty="0"/>
            <a:t>Spelen</a:t>
          </a:r>
        </a:p>
      </dsp:txBody>
      <dsp:txXfrm>
        <a:off x="268375" y="2099318"/>
        <a:ext cx="2451502" cy="1911413"/>
      </dsp:txXfrm>
    </dsp:sp>
    <dsp:sp modelId="{BA57A934-F16A-4363-AB71-2854FBEF7E8B}">
      <dsp:nvSpPr>
        <dsp:cNvPr id="0" name=""/>
        <dsp:cNvSpPr/>
      </dsp:nvSpPr>
      <dsp:spPr>
        <a:xfrm>
          <a:off x="2823198" y="2036683"/>
          <a:ext cx="2576772" cy="203668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/>
            <a:t>Territorium-gedrag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300" kern="1200" dirty="0"/>
            <a:t>Dreigen</a:t>
          </a:r>
        </a:p>
      </dsp:txBody>
      <dsp:txXfrm>
        <a:off x="2885833" y="2099318"/>
        <a:ext cx="2451502" cy="1911413"/>
      </dsp:txXfrm>
    </dsp:sp>
    <dsp:sp modelId="{6265EC2C-525D-479B-8330-E0D15B35BD9E}">
      <dsp:nvSpPr>
        <dsp:cNvPr id="0" name=""/>
        <dsp:cNvSpPr/>
      </dsp:nvSpPr>
      <dsp:spPr>
        <a:xfrm>
          <a:off x="5440657" y="2036683"/>
          <a:ext cx="2576772" cy="203668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/>
            <a:t>Groepen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300" kern="1200" dirty="0"/>
            <a:t>Kudde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300" kern="1200" dirty="0"/>
            <a:t>Roedel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300" kern="1200" dirty="0"/>
            <a:t>Rangorde</a:t>
          </a:r>
        </a:p>
      </dsp:txBody>
      <dsp:txXfrm>
        <a:off x="5503292" y="2099318"/>
        <a:ext cx="2451502" cy="19114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AF0C-605A-4976-9D05-82A2D487145C}" type="datetimeFigureOut">
              <a:rPr lang="nl-NL" smtClean="0"/>
              <a:t>20-12-2016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B9EE-5D60-49EE-937C-50A4A0F51A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92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AF0C-605A-4976-9D05-82A2D487145C}" type="datetimeFigureOut">
              <a:rPr lang="nl-NL" smtClean="0"/>
              <a:t>20-12-2016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B9EE-5D60-49EE-937C-50A4A0F51A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4817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AF0C-605A-4976-9D05-82A2D487145C}" type="datetimeFigureOut">
              <a:rPr lang="nl-NL" smtClean="0"/>
              <a:t>20-12-2016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B9EE-5D60-49EE-937C-50A4A0F51A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9921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46889-6278-46F5-84C4-75B590DA5F1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82089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A8BE8B-0B4E-4183-8164-287DDDB8602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00631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AF0C-605A-4976-9D05-82A2D487145C}" type="datetimeFigureOut">
              <a:rPr lang="nl-NL" smtClean="0"/>
              <a:t>20-12-2016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B9EE-5D60-49EE-937C-50A4A0F51A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23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AF0C-605A-4976-9D05-82A2D487145C}" type="datetimeFigureOut">
              <a:rPr lang="nl-NL" smtClean="0"/>
              <a:t>20-12-2016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B9EE-5D60-49EE-937C-50A4A0F51A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267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AF0C-605A-4976-9D05-82A2D487145C}" type="datetimeFigureOut">
              <a:rPr lang="nl-NL" smtClean="0"/>
              <a:t>20-12-2016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B9EE-5D60-49EE-937C-50A4A0F51A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92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AF0C-605A-4976-9D05-82A2D487145C}" type="datetimeFigureOut">
              <a:rPr lang="nl-NL" smtClean="0"/>
              <a:t>20-12-2016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B9EE-5D60-49EE-937C-50A4A0F51A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83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AF0C-605A-4976-9D05-82A2D487145C}" type="datetimeFigureOut">
              <a:rPr lang="nl-NL" smtClean="0"/>
              <a:t>20-12-2016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B9EE-5D60-49EE-937C-50A4A0F51A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2391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AF0C-605A-4976-9D05-82A2D487145C}" type="datetimeFigureOut">
              <a:rPr lang="nl-NL" smtClean="0"/>
              <a:t>20-12-2016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B9EE-5D60-49EE-937C-50A4A0F51A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4138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AF0C-605A-4976-9D05-82A2D487145C}" type="datetimeFigureOut">
              <a:rPr lang="nl-NL" smtClean="0"/>
              <a:t>20-12-2016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B9EE-5D60-49EE-937C-50A4A0F51A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4309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AF0C-605A-4976-9D05-82A2D487145C}" type="datetimeFigureOut">
              <a:rPr lang="nl-NL" smtClean="0"/>
              <a:t>20-12-2016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B9EE-5D60-49EE-937C-50A4A0F51A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9314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AAF0C-605A-4976-9D05-82A2D487145C}" type="datetimeFigureOut">
              <a:rPr lang="nl-NL" smtClean="0"/>
              <a:t>20-12-2016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1B9EE-5D60-49EE-937C-50A4A0F51A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759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hyperlink" Target="http://www.youtube.com/watch?v=qnydFmqHuVo" TargetMode="Externa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hyperlink" Target="http://maken.wikiwijs.nl/44989/Focus_op_Biologie_Gedrag_bestuderen__3_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7148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Figuur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88914"/>
            <a:ext cx="8532813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3287713" y="3933826"/>
            <a:ext cx="66607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400">
                <a:solidFill>
                  <a:srgbClr val="FF0000"/>
                </a:solidFill>
              </a:rPr>
              <a:t>Sleutelprikkel</a:t>
            </a:r>
            <a:r>
              <a:rPr lang="nl-NL" altLang="nl-NL" sz="2400"/>
              <a:t> is die prikkel die doorslaggevend </a:t>
            </a:r>
            <a:br>
              <a:rPr lang="nl-NL" altLang="nl-NL" sz="2400"/>
            </a:br>
            <a:r>
              <a:rPr lang="nl-NL" altLang="nl-NL" sz="2400"/>
              <a:t>is om een bepaald gedrag op te roepen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1919289" y="5661026"/>
            <a:ext cx="81359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400"/>
              <a:t>Blijkbaar is de vlek op de snavel noodzakelijk om pikgedrag bij het kuiken op te roepen</a:t>
            </a:r>
          </a:p>
        </p:txBody>
      </p:sp>
    </p:spTree>
    <p:extLst>
      <p:ext uri="{BB962C8B-B14F-4D97-AF65-F5344CB8AC3E}">
        <p14:creationId xmlns:p14="http://schemas.microsoft.com/office/powerpoint/2010/main" val="3795534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Figuur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4149725"/>
            <a:ext cx="7704138" cy="1822450"/>
          </a:xfrm>
          <a:noFill/>
        </p:spPr>
      </p:pic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4511676" y="2636839"/>
            <a:ext cx="518477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800"/>
              <a:t>Supranormale prikkel is een kunstmatige prikkel die een overdreven reactie oproept</a:t>
            </a:r>
          </a:p>
        </p:txBody>
      </p:sp>
      <p:pic>
        <p:nvPicPr>
          <p:cNvPr id="14340" name="Picture 11" descr="Figuur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8913"/>
            <a:ext cx="59769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996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Figuur28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8925" y="274639"/>
            <a:ext cx="6534150" cy="5851525"/>
          </a:xfrm>
          <a:noFill/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2351088" y="5157789"/>
            <a:ext cx="3097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Supranormale prikkel</a:t>
            </a:r>
          </a:p>
        </p:txBody>
      </p:sp>
    </p:spTree>
    <p:extLst>
      <p:ext uri="{BB962C8B-B14F-4D97-AF65-F5344CB8AC3E}">
        <p14:creationId xmlns:p14="http://schemas.microsoft.com/office/powerpoint/2010/main" val="3541798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Figuur1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506539"/>
            <a:ext cx="8229600" cy="3386137"/>
          </a:xfrm>
          <a:noFill/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2351089" y="5661026"/>
            <a:ext cx="6842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nl-NL" altLang="nl-NL" sz="2000"/>
          </a:p>
        </p:txBody>
      </p:sp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2279650" y="5157789"/>
            <a:ext cx="698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400"/>
              <a:t>Het bolletje wol is een kunstmatige prikkel die een overdreven reactie oproept</a:t>
            </a:r>
          </a:p>
        </p:txBody>
      </p:sp>
    </p:spTree>
    <p:extLst>
      <p:ext uri="{BB962C8B-B14F-4D97-AF65-F5344CB8AC3E}">
        <p14:creationId xmlns:p14="http://schemas.microsoft.com/office/powerpoint/2010/main" val="3174288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365760" y="914400"/>
            <a:ext cx="6738302" cy="310896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sz="4000" u="sng" dirty="0"/>
              <a:t>Gedragsketen</a:t>
            </a:r>
            <a:br>
              <a:rPr lang="nl-NL" altLang="nl-NL" sz="4000" u="sng" dirty="0"/>
            </a:br>
            <a:r>
              <a:rPr lang="nl-NL" altLang="nl-NL" sz="4000" dirty="0"/>
              <a:t>gedrag waarbij handelingen op elkaar volgen</a:t>
            </a:r>
            <a:br>
              <a:rPr lang="nl-NL" altLang="nl-NL" sz="4000" dirty="0"/>
            </a:br>
            <a:r>
              <a:rPr lang="nl-NL" altLang="nl-NL" sz="4000" dirty="0"/>
              <a:t>VB</a:t>
            </a:r>
            <a:br>
              <a:rPr lang="nl-NL" altLang="nl-NL" sz="4000" dirty="0"/>
            </a:br>
            <a:r>
              <a:rPr lang="nl-NL" altLang="nl-NL" sz="4000" dirty="0"/>
              <a:t>baltsgedrag stekelbaars</a:t>
            </a:r>
            <a:br>
              <a:rPr lang="nl-NL" altLang="nl-NL" sz="4000" dirty="0"/>
            </a:br>
            <a:endParaRPr lang="nl-NL" altLang="nl-NL" sz="4000" dirty="0"/>
          </a:p>
        </p:txBody>
      </p:sp>
      <p:pic>
        <p:nvPicPr>
          <p:cNvPr id="3" name="Picture 7" descr="Figuur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4062" y="426720"/>
            <a:ext cx="5087938" cy="6858000"/>
          </a:xfrm>
          <a:noFill/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65760" y="3855720"/>
            <a:ext cx="33845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400" dirty="0"/>
              <a:t>Een signaal is een handeling die werkt als een prikkel voor een soortgenoot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130992" y="5053875"/>
            <a:ext cx="2592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400" dirty="0"/>
              <a:t>De respons is weer een prikkel voor de ander</a:t>
            </a:r>
          </a:p>
        </p:txBody>
      </p:sp>
    </p:spTree>
    <p:extLst>
      <p:ext uri="{BB962C8B-B14F-4D97-AF65-F5344CB8AC3E}">
        <p14:creationId xmlns:p14="http://schemas.microsoft.com/office/powerpoint/2010/main" val="2524649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Figuur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88914"/>
            <a:ext cx="7416800" cy="1571625"/>
          </a:xfrm>
          <a:noFill/>
        </p:spPr>
      </p:pic>
      <p:pic>
        <p:nvPicPr>
          <p:cNvPr id="16387" name="Picture 6" descr="Figuur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1" y="3978276"/>
            <a:ext cx="4537075" cy="2519363"/>
          </a:xfrm>
          <a:noFill/>
        </p:spPr>
      </p:pic>
      <p:sp>
        <p:nvSpPr>
          <p:cNvPr id="16388" name="Text Box 9"/>
          <p:cNvSpPr txBox="1">
            <a:spLocks noChangeArrowheads="1"/>
          </p:cNvSpPr>
          <p:nvPr/>
        </p:nvSpPr>
        <p:spPr bwMode="auto">
          <a:xfrm>
            <a:off x="2063751" y="2565401"/>
            <a:ext cx="79930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400">
                <a:solidFill>
                  <a:srgbClr val="FF0000"/>
                </a:solidFill>
              </a:rPr>
              <a:t>OVERSPRONGGEDRAG</a:t>
            </a:r>
            <a:r>
              <a:rPr lang="nl-NL" altLang="nl-NL" sz="2400"/>
              <a:t> – gedrag dat niet past in de situatie (vaak in stressvolle situatie) mensen bijten op hun nagels- krabben op hun hoofd bij moeilijke som)</a:t>
            </a:r>
          </a:p>
        </p:txBody>
      </p:sp>
      <p:sp>
        <p:nvSpPr>
          <p:cNvPr id="16389" name="Rectangle 10"/>
          <p:cNvSpPr>
            <a:spLocks noChangeArrowheads="1"/>
          </p:cNvSpPr>
          <p:nvPr/>
        </p:nvSpPr>
        <p:spPr bwMode="auto">
          <a:xfrm>
            <a:off x="9048751" y="188914"/>
            <a:ext cx="1223963" cy="1800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25245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7629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991544" y="148478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dirty="0"/>
          </a:p>
        </p:txBody>
      </p:sp>
      <p:sp>
        <p:nvSpPr>
          <p:cNvPr id="2" name="Rechthoek 1"/>
          <p:cNvSpPr/>
          <p:nvPr/>
        </p:nvSpPr>
        <p:spPr>
          <a:xfrm>
            <a:off x="2329880" y="6283884"/>
            <a:ext cx="8388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hlinkClick r:id="rId7"/>
              </a:rPr>
              <a:t>Het gedrag van mensen wordt meer bepaald door leerprocessen.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5801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Figuur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1" y="1052513"/>
            <a:ext cx="5040313" cy="2227262"/>
          </a:xfrm>
          <a:noFill/>
        </p:spPr>
      </p:pic>
      <p:sp>
        <p:nvSpPr>
          <p:cNvPr id="26627" name="Text Box 9"/>
          <p:cNvSpPr txBox="1">
            <a:spLocks noChangeArrowheads="1"/>
          </p:cNvSpPr>
          <p:nvPr/>
        </p:nvSpPr>
        <p:spPr bwMode="auto">
          <a:xfrm>
            <a:off x="2782888" y="4149726"/>
            <a:ext cx="67691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Jongentje dat doof en blind is geboren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/>
              <a:t>Lachen en huilen is dus aangeboren gedrag</a:t>
            </a:r>
          </a:p>
        </p:txBody>
      </p:sp>
    </p:spTree>
    <p:extLst>
      <p:ext uri="{BB962C8B-B14F-4D97-AF65-F5344CB8AC3E}">
        <p14:creationId xmlns:p14="http://schemas.microsoft.com/office/powerpoint/2010/main" val="4102467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inpre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" y="130174"/>
            <a:ext cx="10953054" cy="618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966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Theoretische toets: gedrag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5" descr="Figuu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2708276"/>
            <a:ext cx="8229600" cy="3840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7303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Figuur3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26"/>
          <a:stretch/>
        </p:blipFill>
        <p:spPr>
          <a:xfrm>
            <a:off x="948373" y="1367156"/>
            <a:ext cx="4210050" cy="3230880"/>
          </a:xfrm>
          <a:noFill/>
        </p:spPr>
      </p:pic>
      <p:sp>
        <p:nvSpPr>
          <p:cNvPr id="33795" name="Text Box 10"/>
          <p:cNvSpPr txBox="1">
            <a:spLocks noChangeArrowheads="1"/>
          </p:cNvSpPr>
          <p:nvPr/>
        </p:nvSpPr>
        <p:spPr bwMode="auto">
          <a:xfrm>
            <a:off x="2492694" y="4598036"/>
            <a:ext cx="84597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3200" dirty="0"/>
              <a:t>Sociaal gedrag – gedrag tussen soortgenoten</a:t>
            </a:r>
          </a:p>
        </p:txBody>
      </p:sp>
    </p:spTree>
    <p:extLst>
      <p:ext uri="{BB962C8B-B14F-4D97-AF65-F5344CB8AC3E}">
        <p14:creationId xmlns:p14="http://schemas.microsoft.com/office/powerpoint/2010/main" val="3623126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hthoek 1"/>
          <p:cNvSpPr/>
          <p:nvPr/>
        </p:nvSpPr>
        <p:spPr>
          <a:xfrm>
            <a:off x="9696400" y="6201080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hlinkClick r:id="rId7"/>
              </a:rPr>
              <a:t>Quiz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513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040" name="Group 120"/>
          <p:cNvGraphicFramePr>
            <a:graphicFrameLocks noGrp="1"/>
          </p:cNvGraphicFramePr>
          <p:nvPr/>
        </p:nvGraphicFramePr>
        <p:xfrm>
          <a:off x="2208214" y="981076"/>
          <a:ext cx="4537075" cy="4044995"/>
        </p:xfrm>
        <a:graphic>
          <a:graphicData uri="http://schemas.openxmlformats.org/drawingml/2006/table">
            <a:tbl>
              <a:tblPr/>
              <a:tblGrid>
                <a:gridCol w="503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3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32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32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62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1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1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1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1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3656" name="Text Box 121"/>
          <p:cNvSpPr txBox="1">
            <a:spLocks noChangeArrowheads="1"/>
          </p:cNvSpPr>
          <p:nvPr/>
        </p:nvSpPr>
        <p:spPr bwMode="auto">
          <a:xfrm>
            <a:off x="6600826" y="620714"/>
            <a:ext cx="406717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In een ren kippen is een bepaalde rangorde (pikorde) waarneembaar</a:t>
            </a:r>
          </a:p>
          <a:p>
            <a:pPr eaLnBrk="1" hangingPunct="1">
              <a:spcBef>
                <a:spcPct val="50000"/>
              </a:spcBef>
            </a:pPr>
            <a:endParaRPr lang="nl-NL" altLang="nl-NL" sz="2000"/>
          </a:p>
          <a:p>
            <a:pPr eaLnBrk="1" hangingPunct="1">
              <a:spcBef>
                <a:spcPct val="50000"/>
              </a:spcBef>
            </a:pPr>
            <a:r>
              <a:rPr lang="nl-NL" altLang="nl-NL" sz="2000"/>
              <a:t>Kip A wordt door niemand gepikt maar pikt zelf </a:t>
            </a:r>
            <a:br>
              <a:rPr lang="nl-NL" altLang="nl-NL" sz="2000"/>
            </a:br>
            <a:r>
              <a:rPr lang="nl-NL" altLang="nl-NL" sz="2000"/>
              <a:t>2 x kip B, 8 x kip C en 18 x kip D</a:t>
            </a:r>
          </a:p>
        </p:txBody>
      </p:sp>
      <p:sp>
        <p:nvSpPr>
          <p:cNvPr id="23657" name="Text Box 122"/>
          <p:cNvSpPr txBox="1">
            <a:spLocks noChangeArrowheads="1"/>
          </p:cNvSpPr>
          <p:nvPr/>
        </p:nvSpPr>
        <p:spPr bwMode="auto">
          <a:xfrm>
            <a:off x="6672263" y="3500439"/>
            <a:ext cx="37449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Kip E wordt 11 keer gepikt door kip A, 21 x door kip B en 11 x door kip C</a:t>
            </a:r>
          </a:p>
        </p:txBody>
      </p:sp>
      <p:sp>
        <p:nvSpPr>
          <p:cNvPr id="23658" name="Text Box 123"/>
          <p:cNvSpPr txBox="1">
            <a:spLocks noChangeArrowheads="1"/>
          </p:cNvSpPr>
          <p:nvPr/>
        </p:nvSpPr>
        <p:spPr bwMode="auto">
          <a:xfrm>
            <a:off x="1847850" y="5300664"/>
            <a:ext cx="8064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Kip H wordt door iedereen gepikt  en deelt niets uit -</a:t>
            </a:r>
            <a:r>
              <a:rPr lang="nl-NL" altLang="nl-NL" sz="2000">
                <a:sym typeface="Wingdings" panose="05000000000000000000" pitchFamily="2" charset="2"/>
              </a:rPr>
              <a:t> onderste in de rangorde</a:t>
            </a:r>
            <a:endParaRPr lang="nl-NL" altLang="nl-NL" sz="2000"/>
          </a:p>
        </p:txBody>
      </p:sp>
      <p:sp>
        <p:nvSpPr>
          <p:cNvPr id="23659" name="Text Box 124"/>
          <p:cNvSpPr txBox="1">
            <a:spLocks noChangeArrowheads="1"/>
          </p:cNvSpPr>
          <p:nvPr/>
        </p:nvSpPr>
        <p:spPr bwMode="auto">
          <a:xfrm>
            <a:off x="2640013" y="404813"/>
            <a:ext cx="338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/>
              <a:t>Pikkende kippen</a:t>
            </a:r>
          </a:p>
        </p:txBody>
      </p:sp>
      <p:sp>
        <p:nvSpPr>
          <p:cNvPr id="23660" name="Text Box 125"/>
          <p:cNvSpPr txBox="1">
            <a:spLocks noChangeArrowheads="1"/>
          </p:cNvSpPr>
          <p:nvPr/>
        </p:nvSpPr>
        <p:spPr bwMode="auto">
          <a:xfrm>
            <a:off x="1703389" y="981076"/>
            <a:ext cx="395287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/>
              <a:t>Gep</a:t>
            </a:r>
            <a:br>
              <a:rPr lang="nl-NL" altLang="nl-NL"/>
            </a:br>
            <a:r>
              <a:rPr lang="nl-NL" altLang="nl-NL"/>
              <a:t>i</a:t>
            </a:r>
            <a:br>
              <a:rPr lang="nl-NL" altLang="nl-NL"/>
            </a:br>
            <a:r>
              <a:rPr lang="nl-NL" altLang="nl-NL"/>
              <a:t>k</a:t>
            </a:r>
            <a:br>
              <a:rPr lang="nl-NL" altLang="nl-NL"/>
            </a:br>
            <a:r>
              <a:rPr lang="nl-NL" altLang="nl-NL"/>
              <a:t>t</a:t>
            </a:r>
            <a:br>
              <a:rPr lang="nl-NL" altLang="nl-NL"/>
            </a:br>
            <a:r>
              <a:rPr lang="nl-NL" altLang="nl-NL"/>
              <a:t>e</a:t>
            </a:r>
            <a:br>
              <a:rPr lang="nl-NL" altLang="nl-NL"/>
            </a:br>
            <a:endParaRPr lang="nl-NL" altLang="nl-NL"/>
          </a:p>
          <a:p>
            <a:pPr eaLnBrk="1" hangingPunct="1">
              <a:spcBef>
                <a:spcPct val="50000"/>
              </a:spcBef>
            </a:pPr>
            <a:r>
              <a:rPr lang="nl-NL" altLang="nl-NL"/>
              <a:t>k</a:t>
            </a:r>
            <a:br>
              <a:rPr lang="nl-NL" altLang="nl-NL"/>
            </a:br>
            <a:r>
              <a:rPr lang="nl-NL" altLang="nl-NL"/>
              <a:t>i</a:t>
            </a:r>
            <a:br>
              <a:rPr lang="nl-NL" altLang="nl-NL"/>
            </a:br>
            <a:r>
              <a:rPr lang="nl-NL" altLang="nl-NL"/>
              <a:t>p</a:t>
            </a:r>
            <a:br>
              <a:rPr lang="nl-NL" altLang="nl-NL"/>
            </a:br>
            <a:r>
              <a:rPr lang="nl-NL" altLang="nl-NL"/>
              <a:t>p</a:t>
            </a:r>
            <a:br>
              <a:rPr lang="nl-NL" altLang="nl-NL"/>
            </a:br>
            <a:r>
              <a:rPr lang="nl-NL" altLang="nl-NL"/>
              <a:t>e</a:t>
            </a:r>
            <a:br>
              <a:rPr lang="nl-NL" altLang="nl-NL"/>
            </a:br>
            <a:r>
              <a:rPr lang="nl-NL" altLang="nl-NL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280986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Figuur2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947739"/>
            <a:ext cx="8229600" cy="4503737"/>
          </a:xfrm>
          <a:noFill/>
        </p:spPr>
      </p:pic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3359150" y="5229226"/>
            <a:ext cx="2520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territoriumgedrag</a:t>
            </a:r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7464426" y="5373689"/>
            <a:ext cx="2663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imponeergedrag</a:t>
            </a:r>
          </a:p>
        </p:txBody>
      </p:sp>
    </p:spTree>
    <p:extLst>
      <p:ext uri="{BB962C8B-B14F-4D97-AF65-F5344CB8AC3E}">
        <p14:creationId xmlns:p14="http://schemas.microsoft.com/office/powerpoint/2010/main" val="668470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dreiggedrag</a:t>
            </a:r>
          </a:p>
        </p:txBody>
      </p:sp>
      <p:pic>
        <p:nvPicPr>
          <p:cNvPr id="2050" name="Picture 2" descr="https://upload.wikimedia.org/wikipedia/commons/thumb/f/f0/Phrynocephalus_mystaceus.jpg/270px-Phrynocephalus_mystace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894" y="1287992"/>
            <a:ext cx="5737225" cy="382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69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4000"/>
              <a:t>Ethogram = omschrijving van gedrag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749935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l-NL" altLang="nl-NL"/>
              <a:t>Zitten  (zt)– De kat zit met gestrekte voorpoten </a:t>
            </a:r>
          </a:p>
          <a:p>
            <a:pPr eaLnBrk="1" hangingPunct="1">
              <a:buFontTx/>
              <a:buNone/>
            </a:pPr>
            <a:r>
              <a:rPr lang="nl-NL" altLang="nl-NL"/>
              <a:t>Spieden (sp)– de kat kijkt om zich heen</a:t>
            </a:r>
          </a:p>
          <a:p>
            <a:pPr eaLnBrk="1" hangingPunct="1">
              <a:buFontTx/>
              <a:buNone/>
            </a:pPr>
            <a:r>
              <a:rPr lang="nl-NL" altLang="nl-NL"/>
              <a:t>Sluipen (sl) – de kat loopt met zijn buik op de grond</a:t>
            </a:r>
          </a:p>
          <a:p>
            <a:pPr eaLnBrk="1" hangingPunct="1">
              <a:buFontTx/>
              <a:buNone/>
            </a:pPr>
            <a:endParaRPr lang="nl-NL" altLang="nl-NL"/>
          </a:p>
          <a:p>
            <a:pPr eaLnBrk="1" hangingPunct="1">
              <a:buFontTx/>
              <a:buNone/>
            </a:pPr>
            <a:r>
              <a:rPr lang="nl-NL" altLang="nl-NL"/>
              <a:t>Omschrijvingen moeten objectief weergegeven worden</a:t>
            </a:r>
          </a:p>
        </p:txBody>
      </p:sp>
      <p:pic>
        <p:nvPicPr>
          <p:cNvPr id="4100" name="Picture 4" descr="Figuu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7364" y="4888865"/>
            <a:ext cx="2314575" cy="1087438"/>
          </a:xfrm>
          <a:noFill/>
        </p:spPr>
      </p:pic>
    </p:spTree>
    <p:extLst>
      <p:ext uri="{BB962C8B-B14F-4D97-AF65-F5344CB8AC3E}">
        <p14:creationId xmlns:p14="http://schemas.microsoft.com/office/powerpoint/2010/main" val="2931347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Figuur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557338"/>
            <a:ext cx="7740650" cy="3638550"/>
          </a:xfrm>
          <a:noFill/>
        </p:spPr>
      </p:pic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51089" y="5445126"/>
            <a:ext cx="79216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Objectieve beschrijving – zonder emoties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/>
              <a:t>Deze apen drukken de lippen tegen elkaar</a:t>
            </a:r>
          </a:p>
        </p:txBody>
      </p:sp>
    </p:spTree>
    <p:extLst>
      <p:ext uri="{BB962C8B-B14F-4D97-AF65-F5344CB8AC3E}">
        <p14:creationId xmlns:p14="http://schemas.microsoft.com/office/powerpoint/2010/main" val="4265483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4000"/>
              <a:t>Protocol = nauwkeurig beschrijven wat een dier elke moment doet</a:t>
            </a: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1992314" y="1700214"/>
            <a:ext cx="7056437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 0 -  5 sec  zit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/>
              <a:t> 6 -10 sec  zit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/>
              <a:t>11 -15 sec sp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/>
              <a:t>16 – 20 sec sp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/>
              <a:t>21 – 25 sec sl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/>
              <a:t>26 – 30 sec sl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/>
              <a:t>31 – 35 sec sl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/>
              <a:t>36 – 40 sec spr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/>
              <a:t>41- 45 sec zt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/>
              <a:t>Etc</a:t>
            </a:r>
          </a:p>
        </p:txBody>
      </p:sp>
    </p:spTree>
    <p:extLst>
      <p:ext uri="{BB962C8B-B14F-4D97-AF65-F5344CB8AC3E}">
        <p14:creationId xmlns:p14="http://schemas.microsoft.com/office/powerpoint/2010/main" val="3801214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nl-NL" i="1" dirty="0"/>
              <a:t>Gedrag is alles wat een dier of mens doet.</a:t>
            </a:r>
          </a:p>
          <a:p>
            <a:pPr marL="0" indent="0">
              <a:buNone/>
              <a:defRPr/>
            </a:pPr>
            <a:endParaRPr lang="nl-NL" i="1" dirty="0"/>
          </a:p>
          <a:p>
            <a:pPr marL="0" indent="0">
              <a:buNone/>
              <a:defRPr/>
            </a:pPr>
            <a:endParaRPr lang="nl-NL" i="1" dirty="0"/>
          </a:p>
          <a:p>
            <a:pPr marL="0" indent="0">
              <a:buNone/>
              <a:defRPr/>
            </a:pPr>
            <a:endParaRPr lang="nl-NL" i="1" dirty="0"/>
          </a:p>
          <a:p>
            <a:pPr marL="0" indent="0">
              <a:buNone/>
              <a:defRPr/>
            </a:pPr>
            <a:r>
              <a:rPr lang="nl-NL" i="1" dirty="0"/>
              <a:t>			</a:t>
            </a:r>
          </a:p>
          <a:p>
            <a:pPr marL="0" indent="0">
              <a:buNone/>
              <a:defRPr/>
            </a:pPr>
            <a:r>
              <a:rPr lang="nl-NL" i="1" dirty="0"/>
              <a:t>				</a:t>
            </a:r>
            <a:r>
              <a:rPr lang="nl-NL" i="1" dirty="0">
                <a:solidFill>
                  <a:schemeClr val="accent3">
                    <a:lumMod val="75000"/>
                  </a:schemeClr>
                </a:solidFill>
              </a:rPr>
              <a:t>Ook slapen.</a:t>
            </a:r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1392600" y="4216400"/>
            <a:ext cx="2590800" cy="209550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274032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5378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9197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063750" y="765175"/>
            <a:ext cx="8280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400" b="1"/>
              <a:t>Gedrag wordt veroorzaakt door twee factoren: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400" b="1">
                <a:solidFill>
                  <a:srgbClr val="FF0000"/>
                </a:solidFill>
              </a:rPr>
              <a:t>Inwendige factor</a:t>
            </a:r>
            <a:r>
              <a:rPr lang="nl-NL" altLang="nl-NL" sz="2400" b="1"/>
              <a:t> (motiverende factor) honger,  dorst en hormonen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400" b="1">
                <a:solidFill>
                  <a:srgbClr val="FF0000"/>
                </a:solidFill>
              </a:rPr>
              <a:t>Uitwendige factor</a:t>
            </a:r>
            <a:r>
              <a:rPr lang="nl-NL" altLang="nl-NL" sz="2400" b="1"/>
              <a:t> – invloeden uit de omgeving ( het zien van voedsel, het zien van brand)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2063750" y="4005264"/>
            <a:ext cx="76327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Ik heb honger en zie een roomsoes</a:t>
            </a:r>
          </a:p>
          <a:p>
            <a:pPr eaLnBrk="1" hangingPunct="1">
              <a:spcBef>
                <a:spcPct val="50000"/>
              </a:spcBef>
            </a:pPr>
            <a:endParaRPr lang="nl-NL" altLang="nl-NL" sz="2000"/>
          </a:p>
          <a:p>
            <a:pPr eaLnBrk="1" hangingPunct="1">
              <a:spcBef>
                <a:spcPct val="50000"/>
              </a:spcBef>
            </a:pPr>
            <a:r>
              <a:rPr lang="nl-NL" altLang="nl-NL" sz="2000"/>
              <a:t>Ik heb geen honger en zie een roomsoes</a:t>
            </a:r>
            <a:br>
              <a:rPr lang="nl-NL" altLang="nl-NL" sz="2000"/>
            </a:br>
            <a:endParaRPr lang="nl-NL" altLang="nl-NL" sz="2000"/>
          </a:p>
          <a:p>
            <a:pPr eaLnBrk="1" hangingPunct="1">
              <a:spcBef>
                <a:spcPct val="50000"/>
              </a:spcBef>
            </a:pPr>
            <a:r>
              <a:rPr lang="nl-NL" altLang="nl-NL" sz="2000"/>
              <a:t>Ik heb honger en ik zie geen roomsoes</a:t>
            </a:r>
          </a:p>
          <a:p>
            <a:pPr eaLnBrk="1" hangingPunct="1">
              <a:spcBef>
                <a:spcPct val="50000"/>
              </a:spcBef>
            </a:pPr>
            <a:endParaRPr lang="nl-NL" altLang="nl-NL" sz="2000"/>
          </a:p>
        </p:txBody>
      </p:sp>
    </p:spTree>
    <p:extLst>
      <p:ext uri="{BB962C8B-B14F-4D97-AF65-F5344CB8AC3E}">
        <p14:creationId xmlns:p14="http://schemas.microsoft.com/office/powerpoint/2010/main" val="2842816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Figuur5]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19226"/>
            <a:ext cx="3695700" cy="5438775"/>
          </a:xfrm>
          <a:noFill/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2208214" y="404814"/>
            <a:ext cx="78438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/>
              <a:t>Het visje wappert vers zuurstofrijk water naar het nest</a:t>
            </a:r>
          </a:p>
          <a:p>
            <a:pPr eaLnBrk="1" hangingPunct="1"/>
            <a:endParaRPr lang="nl-NL" altLang="nl-NL" sz="2000"/>
          </a:p>
          <a:p>
            <a:pPr eaLnBrk="1" hangingPunct="1"/>
            <a:r>
              <a:rPr lang="nl-NL" altLang="nl-NL" sz="2000"/>
              <a:t>De prikkel om dit te doen is het koolstofdioxidegehalte van het water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5232400" y="2420939"/>
            <a:ext cx="47513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Hoe groter de embryo's, hoe meer CO</a:t>
            </a:r>
            <a:r>
              <a:rPr lang="nl-NL" altLang="nl-NL" sz="2000" baseline="-25000"/>
              <a:t>2</a:t>
            </a:r>
            <a:r>
              <a:rPr lang="nl-NL" altLang="nl-NL" sz="2000"/>
              <a:t> ze produceren- hoe harder het visje gaat wapperen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5735639" y="5157789"/>
            <a:ext cx="46815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In deze situatie wappert het visje niet want de prikkel “hoog CO</a:t>
            </a:r>
            <a:r>
              <a:rPr lang="nl-NL" altLang="nl-NL" sz="2000" baseline="-25000"/>
              <a:t>2 </a:t>
            </a:r>
            <a:r>
              <a:rPr lang="nl-NL" altLang="nl-NL" sz="2000"/>
              <a:t>gehalte” is niet waarneembaar</a:t>
            </a:r>
          </a:p>
        </p:txBody>
      </p:sp>
    </p:spTree>
    <p:extLst>
      <p:ext uri="{BB962C8B-B14F-4D97-AF65-F5344CB8AC3E}">
        <p14:creationId xmlns:p14="http://schemas.microsoft.com/office/powerpoint/2010/main" val="2706426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3963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157504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529</Words>
  <Application>Microsoft Office PowerPoint</Application>
  <PresentationFormat>Breedbeeld</PresentationFormat>
  <Paragraphs>154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Kantoorthema</vt:lpstr>
      <vt:lpstr>PowerPoint-presentatie</vt:lpstr>
      <vt:lpstr>Theoretische toets: gedrag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Gedragsketen gedrag waarbij handelingen op elkaar volgen VB baltsgedrag stekelbaars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Ethogram = omschrijving van gedrag</vt:lpstr>
      <vt:lpstr>PowerPoint-presentatie</vt:lpstr>
      <vt:lpstr>Protocol = nauwkeurig beschrijven wat een dier elke moment doet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ftopuz</dc:creator>
  <cp:lastModifiedBy>ftopuz</cp:lastModifiedBy>
  <cp:revision>1</cp:revision>
  <dcterms:created xsi:type="dcterms:W3CDTF">2016-12-20T09:54:21Z</dcterms:created>
  <dcterms:modified xsi:type="dcterms:W3CDTF">2016-12-20T09:54:32Z</dcterms:modified>
</cp:coreProperties>
</file>