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07468-F514-4BCF-997F-16D1A8C2475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D2573D6F-C5F9-4E09-9B3B-5776F4D297C2}">
      <dgm:prSet phldrT="[Tekst]"/>
      <dgm:spPr/>
      <dgm:t>
        <a:bodyPr/>
        <a:lstStyle/>
        <a:p>
          <a:r>
            <a:rPr lang="nl-NL" dirty="0"/>
            <a:t>Regeling</a:t>
          </a:r>
        </a:p>
      </dgm:t>
    </dgm:pt>
    <dgm:pt modelId="{BAC9D8D0-6C62-41CB-AD42-D810E19D8DB7}" type="parTrans" cxnId="{A11153E4-1F57-4A67-8FF1-F730A0EAC46B}">
      <dgm:prSet/>
      <dgm:spPr/>
      <dgm:t>
        <a:bodyPr/>
        <a:lstStyle/>
        <a:p>
          <a:endParaRPr lang="nl-NL"/>
        </a:p>
      </dgm:t>
    </dgm:pt>
    <dgm:pt modelId="{61BF6DDF-CAAF-4A32-A0ED-C37C0B647A37}" type="sibTrans" cxnId="{A11153E4-1F57-4A67-8FF1-F730A0EAC46B}">
      <dgm:prSet/>
      <dgm:spPr/>
      <dgm:t>
        <a:bodyPr/>
        <a:lstStyle/>
        <a:p>
          <a:r>
            <a:rPr lang="nl-NL" dirty="0"/>
            <a:t>Processen om het lichaam te laten werken</a:t>
          </a:r>
        </a:p>
      </dgm:t>
    </dgm:pt>
    <dgm:pt modelId="{01588061-D248-424F-8305-AAAEAEEF20C9}">
      <dgm:prSet phldrT="[Tekst]"/>
      <dgm:spPr/>
      <dgm:t>
        <a:bodyPr/>
        <a:lstStyle/>
        <a:p>
          <a:r>
            <a:rPr lang="nl-NL" dirty="0"/>
            <a:t>Zenuwstelsel</a:t>
          </a:r>
        </a:p>
      </dgm:t>
    </dgm:pt>
    <dgm:pt modelId="{8C0330B1-1E50-4EAD-9AF7-AAB0D3D7F541}" type="parTrans" cxnId="{743ED000-1992-45BB-9C1E-2D7631B301EC}">
      <dgm:prSet/>
      <dgm:spPr/>
      <dgm:t>
        <a:bodyPr/>
        <a:lstStyle/>
        <a:p>
          <a:endParaRPr lang="nl-NL"/>
        </a:p>
      </dgm:t>
    </dgm:pt>
    <dgm:pt modelId="{DC33038E-C810-4997-A707-8177B97CEE29}" type="sibTrans" cxnId="{743ED000-1992-45BB-9C1E-2D7631B301EC}">
      <dgm:prSet/>
      <dgm:spPr/>
      <dgm:t>
        <a:bodyPr/>
        <a:lstStyle/>
        <a:p>
          <a:r>
            <a:rPr lang="nl-NL" dirty="0"/>
            <a:t>Snelle processen</a:t>
          </a:r>
        </a:p>
      </dgm:t>
    </dgm:pt>
    <dgm:pt modelId="{8EF1D20B-8C32-4361-AFA6-9EE217300D5E}">
      <dgm:prSet phldrT="[Tekst]"/>
      <dgm:spPr/>
      <dgm:t>
        <a:bodyPr/>
        <a:lstStyle/>
        <a:p>
          <a:r>
            <a:rPr lang="nl-NL" dirty="0"/>
            <a:t>Hormoonstelsel</a:t>
          </a:r>
        </a:p>
      </dgm:t>
    </dgm:pt>
    <dgm:pt modelId="{7DB12703-BDC6-457A-87C0-69133570AD08}" type="parTrans" cxnId="{8DC92E2D-115A-40A5-A11B-E25DA21B1391}">
      <dgm:prSet/>
      <dgm:spPr/>
      <dgm:t>
        <a:bodyPr/>
        <a:lstStyle/>
        <a:p>
          <a:endParaRPr lang="nl-NL"/>
        </a:p>
      </dgm:t>
    </dgm:pt>
    <dgm:pt modelId="{E1B5F9A4-7176-4149-94D7-5953770ACC35}" type="sibTrans" cxnId="{8DC92E2D-115A-40A5-A11B-E25DA21B1391}">
      <dgm:prSet/>
      <dgm:spPr/>
      <dgm:t>
        <a:bodyPr/>
        <a:lstStyle/>
        <a:p>
          <a:r>
            <a:rPr lang="nl-NL" dirty="0"/>
            <a:t>Langzame processen</a:t>
          </a:r>
        </a:p>
      </dgm:t>
    </dgm:pt>
    <dgm:pt modelId="{A46AE413-D043-4A10-BF8D-27366C486EAC}" type="pres">
      <dgm:prSet presAssocID="{75D07468-F514-4BCF-997F-16D1A8C247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96C3DA-8156-426B-A4A2-567F9A8526B8}" type="pres">
      <dgm:prSet presAssocID="{D2573D6F-C5F9-4E09-9B3B-5776F4D297C2}" presName="hierRoot1" presStyleCnt="0">
        <dgm:presLayoutVars>
          <dgm:hierBranch val="init"/>
        </dgm:presLayoutVars>
      </dgm:prSet>
      <dgm:spPr/>
    </dgm:pt>
    <dgm:pt modelId="{3A4A517C-3C07-4824-82A4-DC83DEE883F9}" type="pres">
      <dgm:prSet presAssocID="{D2573D6F-C5F9-4E09-9B3B-5776F4D297C2}" presName="rootComposite1" presStyleCnt="0"/>
      <dgm:spPr/>
    </dgm:pt>
    <dgm:pt modelId="{1FA75A74-A09D-4CDE-AD54-07083CB10D18}" type="pres">
      <dgm:prSet presAssocID="{D2573D6F-C5F9-4E09-9B3B-5776F4D297C2}" presName="rootText1" presStyleLbl="node0" presStyleIdx="0" presStyleCnt="1">
        <dgm:presLayoutVars>
          <dgm:chMax/>
          <dgm:chPref val="3"/>
        </dgm:presLayoutVars>
      </dgm:prSet>
      <dgm:spPr/>
    </dgm:pt>
    <dgm:pt modelId="{6908BC3A-445A-4D39-8791-BAA542324B85}" type="pres">
      <dgm:prSet presAssocID="{D2573D6F-C5F9-4E09-9B3B-5776F4D297C2}" presName="titleText1" presStyleLbl="fgAcc0" presStyleIdx="0" presStyleCnt="1">
        <dgm:presLayoutVars>
          <dgm:chMax val="0"/>
          <dgm:chPref val="0"/>
        </dgm:presLayoutVars>
      </dgm:prSet>
      <dgm:spPr/>
    </dgm:pt>
    <dgm:pt modelId="{00519E14-BDA2-4181-A795-C3C83A4143EA}" type="pres">
      <dgm:prSet presAssocID="{D2573D6F-C5F9-4E09-9B3B-5776F4D297C2}" presName="rootConnector1" presStyleLbl="node1" presStyleIdx="0" presStyleCnt="2"/>
      <dgm:spPr/>
    </dgm:pt>
    <dgm:pt modelId="{3E75032C-345A-4CEC-BE65-B7706EB01F56}" type="pres">
      <dgm:prSet presAssocID="{D2573D6F-C5F9-4E09-9B3B-5776F4D297C2}" presName="hierChild2" presStyleCnt="0"/>
      <dgm:spPr/>
    </dgm:pt>
    <dgm:pt modelId="{D9D09A34-355F-4129-A60B-A38845D63E3B}" type="pres">
      <dgm:prSet presAssocID="{8C0330B1-1E50-4EAD-9AF7-AAB0D3D7F541}" presName="Name37" presStyleLbl="parChTrans1D2" presStyleIdx="0" presStyleCnt="2"/>
      <dgm:spPr/>
    </dgm:pt>
    <dgm:pt modelId="{CC835B7E-5F06-4D11-9951-0D524099CB99}" type="pres">
      <dgm:prSet presAssocID="{01588061-D248-424F-8305-AAAEAEEF20C9}" presName="hierRoot2" presStyleCnt="0">
        <dgm:presLayoutVars>
          <dgm:hierBranch val="init"/>
        </dgm:presLayoutVars>
      </dgm:prSet>
      <dgm:spPr/>
    </dgm:pt>
    <dgm:pt modelId="{31C2A9B1-7B96-4DA6-BA57-4A385ADA9136}" type="pres">
      <dgm:prSet presAssocID="{01588061-D248-424F-8305-AAAEAEEF20C9}" presName="rootComposite" presStyleCnt="0"/>
      <dgm:spPr/>
    </dgm:pt>
    <dgm:pt modelId="{056F8612-8079-455A-9C0C-0DC21813B8B8}" type="pres">
      <dgm:prSet presAssocID="{01588061-D248-424F-8305-AAAEAEEF20C9}" presName="rootText" presStyleLbl="node1" presStyleIdx="0" presStyleCnt="2">
        <dgm:presLayoutVars>
          <dgm:chMax/>
          <dgm:chPref val="3"/>
        </dgm:presLayoutVars>
      </dgm:prSet>
      <dgm:spPr/>
    </dgm:pt>
    <dgm:pt modelId="{A40D5287-2F62-4183-9FE3-890F6922B731}" type="pres">
      <dgm:prSet presAssocID="{01588061-D248-424F-8305-AAAEAEEF20C9}" presName="titleText2" presStyleLbl="fgAcc1" presStyleIdx="0" presStyleCnt="2">
        <dgm:presLayoutVars>
          <dgm:chMax val="0"/>
          <dgm:chPref val="0"/>
        </dgm:presLayoutVars>
      </dgm:prSet>
      <dgm:spPr/>
    </dgm:pt>
    <dgm:pt modelId="{A34E81C4-3352-42A6-B2CD-278AED9902CB}" type="pres">
      <dgm:prSet presAssocID="{01588061-D248-424F-8305-AAAEAEEF20C9}" presName="rootConnector" presStyleLbl="node2" presStyleIdx="0" presStyleCnt="0"/>
      <dgm:spPr/>
    </dgm:pt>
    <dgm:pt modelId="{0E863A22-A909-4FB5-BBCC-3B65A895C38C}" type="pres">
      <dgm:prSet presAssocID="{01588061-D248-424F-8305-AAAEAEEF20C9}" presName="hierChild4" presStyleCnt="0"/>
      <dgm:spPr/>
    </dgm:pt>
    <dgm:pt modelId="{7D008BD7-E882-4BD2-B7F8-269B98E9DEE7}" type="pres">
      <dgm:prSet presAssocID="{01588061-D248-424F-8305-AAAEAEEF20C9}" presName="hierChild5" presStyleCnt="0"/>
      <dgm:spPr/>
    </dgm:pt>
    <dgm:pt modelId="{27F2B1DF-26B3-4484-9733-4A562428332E}" type="pres">
      <dgm:prSet presAssocID="{7DB12703-BDC6-457A-87C0-69133570AD08}" presName="Name37" presStyleLbl="parChTrans1D2" presStyleIdx="1" presStyleCnt="2"/>
      <dgm:spPr/>
    </dgm:pt>
    <dgm:pt modelId="{172CF1B0-A182-421B-838E-5CAB3C3A3C13}" type="pres">
      <dgm:prSet presAssocID="{8EF1D20B-8C32-4361-AFA6-9EE217300D5E}" presName="hierRoot2" presStyleCnt="0">
        <dgm:presLayoutVars>
          <dgm:hierBranch val="init"/>
        </dgm:presLayoutVars>
      </dgm:prSet>
      <dgm:spPr/>
    </dgm:pt>
    <dgm:pt modelId="{C58D0CE0-CB56-495D-8D0B-3FA3BE65A8F6}" type="pres">
      <dgm:prSet presAssocID="{8EF1D20B-8C32-4361-AFA6-9EE217300D5E}" presName="rootComposite" presStyleCnt="0"/>
      <dgm:spPr/>
    </dgm:pt>
    <dgm:pt modelId="{B3D40256-C00A-4DAC-B370-8853F7AE8344}" type="pres">
      <dgm:prSet presAssocID="{8EF1D20B-8C32-4361-AFA6-9EE217300D5E}" presName="rootText" presStyleLbl="node1" presStyleIdx="1" presStyleCnt="2">
        <dgm:presLayoutVars>
          <dgm:chMax/>
          <dgm:chPref val="3"/>
        </dgm:presLayoutVars>
      </dgm:prSet>
      <dgm:spPr/>
    </dgm:pt>
    <dgm:pt modelId="{84AE4215-6769-42AD-A0DF-F4F01886F320}" type="pres">
      <dgm:prSet presAssocID="{8EF1D20B-8C32-4361-AFA6-9EE217300D5E}" presName="titleText2" presStyleLbl="fgAcc1" presStyleIdx="1" presStyleCnt="2">
        <dgm:presLayoutVars>
          <dgm:chMax val="0"/>
          <dgm:chPref val="0"/>
        </dgm:presLayoutVars>
      </dgm:prSet>
      <dgm:spPr/>
    </dgm:pt>
    <dgm:pt modelId="{61C9AF3B-1E90-4E0F-977A-BDBB26107334}" type="pres">
      <dgm:prSet presAssocID="{8EF1D20B-8C32-4361-AFA6-9EE217300D5E}" presName="rootConnector" presStyleLbl="node2" presStyleIdx="0" presStyleCnt="0"/>
      <dgm:spPr/>
    </dgm:pt>
    <dgm:pt modelId="{32FC2E6D-5D0F-4DEF-B535-87CAE49C9C1D}" type="pres">
      <dgm:prSet presAssocID="{8EF1D20B-8C32-4361-AFA6-9EE217300D5E}" presName="hierChild4" presStyleCnt="0"/>
      <dgm:spPr/>
    </dgm:pt>
    <dgm:pt modelId="{9901323C-3EE1-4149-B8E0-BD215064230A}" type="pres">
      <dgm:prSet presAssocID="{8EF1D20B-8C32-4361-AFA6-9EE217300D5E}" presName="hierChild5" presStyleCnt="0"/>
      <dgm:spPr/>
    </dgm:pt>
    <dgm:pt modelId="{8F81414B-BE52-4233-9AD5-BA7B792E5DEA}" type="pres">
      <dgm:prSet presAssocID="{D2573D6F-C5F9-4E09-9B3B-5776F4D297C2}" presName="hierChild3" presStyleCnt="0"/>
      <dgm:spPr/>
    </dgm:pt>
  </dgm:ptLst>
  <dgm:cxnLst>
    <dgm:cxn modelId="{974ED3BF-8A87-47A1-90A6-7932F38C6877}" type="presOf" srcId="{61BF6DDF-CAAF-4A32-A0ED-C37C0B647A37}" destId="{6908BC3A-445A-4D39-8791-BAA542324B85}" srcOrd="0" destOrd="0" presId="urn:microsoft.com/office/officeart/2008/layout/NameandTitleOrganizationalChart"/>
    <dgm:cxn modelId="{925012FE-A9CC-4972-AEB0-3F985883F378}" type="presOf" srcId="{D2573D6F-C5F9-4E09-9B3B-5776F4D297C2}" destId="{00519E14-BDA2-4181-A795-C3C83A4143EA}" srcOrd="1" destOrd="0" presId="urn:microsoft.com/office/officeart/2008/layout/NameandTitleOrganizationalChart"/>
    <dgm:cxn modelId="{7FAA219F-42C3-4450-90DA-F337E8F023C1}" type="presOf" srcId="{01588061-D248-424F-8305-AAAEAEEF20C9}" destId="{A34E81C4-3352-42A6-B2CD-278AED9902CB}" srcOrd="1" destOrd="0" presId="urn:microsoft.com/office/officeart/2008/layout/NameandTitleOrganizationalChart"/>
    <dgm:cxn modelId="{8DC92E2D-115A-40A5-A11B-E25DA21B1391}" srcId="{D2573D6F-C5F9-4E09-9B3B-5776F4D297C2}" destId="{8EF1D20B-8C32-4361-AFA6-9EE217300D5E}" srcOrd="1" destOrd="0" parTransId="{7DB12703-BDC6-457A-87C0-69133570AD08}" sibTransId="{E1B5F9A4-7176-4149-94D7-5953770ACC35}"/>
    <dgm:cxn modelId="{F7571DE2-2817-4A51-804C-F01E53156D0E}" type="presOf" srcId="{7DB12703-BDC6-457A-87C0-69133570AD08}" destId="{27F2B1DF-26B3-4484-9733-4A562428332E}" srcOrd="0" destOrd="0" presId="urn:microsoft.com/office/officeart/2008/layout/NameandTitleOrganizationalChart"/>
    <dgm:cxn modelId="{4D0EEC7E-B60D-441B-A404-C6451AE00037}" type="presOf" srcId="{75D07468-F514-4BCF-997F-16D1A8C24757}" destId="{A46AE413-D043-4A10-BF8D-27366C486EAC}" srcOrd="0" destOrd="0" presId="urn:microsoft.com/office/officeart/2008/layout/NameandTitleOrganizationalChart"/>
    <dgm:cxn modelId="{E6C30DE8-DD68-4E1F-A8BC-B1CFA6DF2327}" type="presOf" srcId="{DC33038E-C810-4997-A707-8177B97CEE29}" destId="{A40D5287-2F62-4183-9FE3-890F6922B731}" srcOrd="0" destOrd="0" presId="urn:microsoft.com/office/officeart/2008/layout/NameandTitleOrganizationalChart"/>
    <dgm:cxn modelId="{07D7A52C-DB5E-4B53-A758-44446BB71C42}" type="presOf" srcId="{8EF1D20B-8C32-4361-AFA6-9EE217300D5E}" destId="{B3D40256-C00A-4DAC-B370-8853F7AE8344}" srcOrd="0" destOrd="0" presId="urn:microsoft.com/office/officeart/2008/layout/NameandTitleOrganizationalChart"/>
    <dgm:cxn modelId="{743ED000-1992-45BB-9C1E-2D7631B301EC}" srcId="{D2573D6F-C5F9-4E09-9B3B-5776F4D297C2}" destId="{01588061-D248-424F-8305-AAAEAEEF20C9}" srcOrd="0" destOrd="0" parTransId="{8C0330B1-1E50-4EAD-9AF7-AAB0D3D7F541}" sibTransId="{DC33038E-C810-4997-A707-8177B97CEE29}"/>
    <dgm:cxn modelId="{38DF168D-246F-4974-8BC4-723CDD3952C6}" type="presOf" srcId="{8EF1D20B-8C32-4361-AFA6-9EE217300D5E}" destId="{61C9AF3B-1E90-4E0F-977A-BDBB26107334}" srcOrd="1" destOrd="0" presId="urn:microsoft.com/office/officeart/2008/layout/NameandTitleOrganizationalChart"/>
    <dgm:cxn modelId="{660EBF87-0FB2-4270-AA88-5418681FB80A}" type="presOf" srcId="{D2573D6F-C5F9-4E09-9B3B-5776F4D297C2}" destId="{1FA75A74-A09D-4CDE-AD54-07083CB10D18}" srcOrd="0" destOrd="0" presId="urn:microsoft.com/office/officeart/2008/layout/NameandTitleOrganizationalChart"/>
    <dgm:cxn modelId="{B1AA5A10-246C-4725-8048-226CF3068018}" type="presOf" srcId="{8C0330B1-1E50-4EAD-9AF7-AAB0D3D7F541}" destId="{D9D09A34-355F-4129-A60B-A38845D63E3B}" srcOrd="0" destOrd="0" presId="urn:microsoft.com/office/officeart/2008/layout/NameandTitleOrganizationalChart"/>
    <dgm:cxn modelId="{78A449F4-253C-46C1-BEA1-21B12FB112CA}" type="presOf" srcId="{E1B5F9A4-7176-4149-94D7-5953770ACC35}" destId="{84AE4215-6769-42AD-A0DF-F4F01886F320}" srcOrd="0" destOrd="0" presId="urn:microsoft.com/office/officeart/2008/layout/NameandTitleOrganizationalChart"/>
    <dgm:cxn modelId="{A11153E4-1F57-4A67-8FF1-F730A0EAC46B}" srcId="{75D07468-F514-4BCF-997F-16D1A8C24757}" destId="{D2573D6F-C5F9-4E09-9B3B-5776F4D297C2}" srcOrd="0" destOrd="0" parTransId="{BAC9D8D0-6C62-41CB-AD42-D810E19D8DB7}" sibTransId="{61BF6DDF-CAAF-4A32-A0ED-C37C0B647A37}"/>
    <dgm:cxn modelId="{FF21A3F9-5374-4360-9B2D-8FF39815BD8B}" type="presOf" srcId="{01588061-D248-424F-8305-AAAEAEEF20C9}" destId="{056F8612-8079-455A-9C0C-0DC21813B8B8}" srcOrd="0" destOrd="0" presId="urn:microsoft.com/office/officeart/2008/layout/NameandTitleOrganizationalChart"/>
    <dgm:cxn modelId="{8346030C-6CEA-4603-BCD6-C4EE2CE1517E}" type="presParOf" srcId="{A46AE413-D043-4A10-BF8D-27366C486EAC}" destId="{4496C3DA-8156-426B-A4A2-567F9A8526B8}" srcOrd="0" destOrd="0" presId="urn:microsoft.com/office/officeart/2008/layout/NameandTitleOrganizationalChart"/>
    <dgm:cxn modelId="{02FC1348-996C-4D88-83C5-DFD9191BFA23}" type="presParOf" srcId="{4496C3DA-8156-426B-A4A2-567F9A8526B8}" destId="{3A4A517C-3C07-4824-82A4-DC83DEE883F9}" srcOrd="0" destOrd="0" presId="urn:microsoft.com/office/officeart/2008/layout/NameandTitleOrganizationalChart"/>
    <dgm:cxn modelId="{517D277D-CDF7-4C5F-8492-1A055810C813}" type="presParOf" srcId="{3A4A517C-3C07-4824-82A4-DC83DEE883F9}" destId="{1FA75A74-A09D-4CDE-AD54-07083CB10D18}" srcOrd="0" destOrd="0" presId="urn:microsoft.com/office/officeart/2008/layout/NameandTitleOrganizationalChart"/>
    <dgm:cxn modelId="{B5FC5DC3-FBC4-4595-85BE-4E2A4C7F750F}" type="presParOf" srcId="{3A4A517C-3C07-4824-82A4-DC83DEE883F9}" destId="{6908BC3A-445A-4D39-8791-BAA542324B85}" srcOrd="1" destOrd="0" presId="urn:microsoft.com/office/officeart/2008/layout/NameandTitleOrganizationalChart"/>
    <dgm:cxn modelId="{B88BD86B-3053-4F21-A25D-EA9FD44A081C}" type="presParOf" srcId="{3A4A517C-3C07-4824-82A4-DC83DEE883F9}" destId="{00519E14-BDA2-4181-A795-C3C83A4143EA}" srcOrd="2" destOrd="0" presId="urn:microsoft.com/office/officeart/2008/layout/NameandTitleOrganizationalChart"/>
    <dgm:cxn modelId="{79FD491B-B44E-4932-8334-29D6693E9BCA}" type="presParOf" srcId="{4496C3DA-8156-426B-A4A2-567F9A8526B8}" destId="{3E75032C-345A-4CEC-BE65-B7706EB01F56}" srcOrd="1" destOrd="0" presId="urn:microsoft.com/office/officeart/2008/layout/NameandTitleOrganizationalChart"/>
    <dgm:cxn modelId="{74E1B9F8-9668-4A77-92E1-CBE7044C7D34}" type="presParOf" srcId="{3E75032C-345A-4CEC-BE65-B7706EB01F56}" destId="{D9D09A34-355F-4129-A60B-A38845D63E3B}" srcOrd="0" destOrd="0" presId="urn:microsoft.com/office/officeart/2008/layout/NameandTitleOrganizationalChart"/>
    <dgm:cxn modelId="{CB2B085D-6E27-4D6B-BA18-6A58FE802839}" type="presParOf" srcId="{3E75032C-345A-4CEC-BE65-B7706EB01F56}" destId="{CC835B7E-5F06-4D11-9951-0D524099CB99}" srcOrd="1" destOrd="0" presId="urn:microsoft.com/office/officeart/2008/layout/NameandTitleOrganizationalChart"/>
    <dgm:cxn modelId="{34D9F2A2-E7AF-47E5-890D-78ED705DACD8}" type="presParOf" srcId="{CC835B7E-5F06-4D11-9951-0D524099CB99}" destId="{31C2A9B1-7B96-4DA6-BA57-4A385ADA9136}" srcOrd="0" destOrd="0" presId="urn:microsoft.com/office/officeart/2008/layout/NameandTitleOrganizationalChart"/>
    <dgm:cxn modelId="{F3A8B7E6-A630-4670-BEAE-044B716CE367}" type="presParOf" srcId="{31C2A9B1-7B96-4DA6-BA57-4A385ADA9136}" destId="{056F8612-8079-455A-9C0C-0DC21813B8B8}" srcOrd="0" destOrd="0" presId="urn:microsoft.com/office/officeart/2008/layout/NameandTitleOrganizationalChart"/>
    <dgm:cxn modelId="{615A3CA0-F9ED-4D00-A5CE-2BDB376B632E}" type="presParOf" srcId="{31C2A9B1-7B96-4DA6-BA57-4A385ADA9136}" destId="{A40D5287-2F62-4183-9FE3-890F6922B731}" srcOrd="1" destOrd="0" presId="urn:microsoft.com/office/officeart/2008/layout/NameandTitleOrganizationalChart"/>
    <dgm:cxn modelId="{E327E2DA-5E3C-4DCE-9D52-63912CB31318}" type="presParOf" srcId="{31C2A9B1-7B96-4DA6-BA57-4A385ADA9136}" destId="{A34E81C4-3352-42A6-B2CD-278AED9902CB}" srcOrd="2" destOrd="0" presId="urn:microsoft.com/office/officeart/2008/layout/NameandTitleOrganizationalChart"/>
    <dgm:cxn modelId="{1664A30A-BEC7-4D0D-ABDD-2FCCE2A69089}" type="presParOf" srcId="{CC835B7E-5F06-4D11-9951-0D524099CB99}" destId="{0E863A22-A909-4FB5-BBCC-3B65A895C38C}" srcOrd="1" destOrd="0" presId="urn:microsoft.com/office/officeart/2008/layout/NameandTitleOrganizationalChart"/>
    <dgm:cxn modelId="{73462041-4692-418E-A38E-6F9133876584}" type="presParOf" srcId="{CC835B7E-5F06-4D11-9951-0D524099CB99}" destId="{7D008BD7-E882-4BD2-B7F8-269B98E9DEE7}" srcOrd="2" destOrd="0" presId="urn:microsoft.com/office/officeart/2008/layout/NameandTitleOrganizationalChart"/>
    <dgm:cxn modelId="{1D7E16AD-6AC9-4EF6-BCD3-E90E226122C4}" type="presParOf" srcId="{3E75032C-345A-4CEC-BE65-B7706EB01F56}" destId="{27F2B1DF-26B3-4484-9733-4A562428332E}" srcOrd="2" destOrd="0" presId="urn:microsoft.com/office/officeart/2008/layout/NameandTitleOrganizationalChart"/>
    <dgm:cxn modelId="{0759114F-0B0F-4C6A-80AA-DDE36BC4CB10}" type="presParOf" srcId="{3E75032C-345A-4CEC-BE65-B7706EB01F56}" destId="{172CF1B0-A182-421B-838E-5CAB3C3A3C13}" srcOrd="3" destOrd="0" presId="urn:microsoft.com/office/officeart/2008/layout/NameandTitleOrganizationalChart"/>
    <dgm:cxn modelId="{6BA2342A-E8BA-4AE1-AB44-67062DAA879F}" type="presParOf" srcId="{172CF1B0-A182-421B-838E-5CAB3C3A3C13}" destId="{C58D0CE0-CB56-495D-8D0B-3FA3BE65A8F6}" srcOrd="0" destOrd="0" presId="urn:microsoft.com/office/officeart/2008/layout/NameandTitleOrganizationalChart"/>
    <dgm:cxn modelId="{C388E7FD-2E3B-41D9-A723-0EA4BC8E078E}" type="presParOf" srcId="{C58D0CE0-CB56-495D-8D0B-3FA3BE65A8F6}" destId="{B3D40256-C00A-4DAC-B370-8853F7AE8344}" srcOrd="0" destOrd="0" presId="urn:microsoft.com/office/officeart/2008/layout/NameandTitleOrganizationalChart"/>
    <dgm:cxn modelId="{4E0086A3-E143-483B-8964-1ED99D01D83E}" type="presParOf" srcId="{C58D0CE0-CB56-495D-8D0B-3FA3BE65A8F6}" destId="{84AE4215-6769-42AD-A0DF-F4F01886F320}" srcOrd="1" destOrd="0" presId="urn:microsoft.com/office/officeart/2008/layout/NameandTitleOrganizationalChart"/>
    <dgm:cxn modelId="{92164675-7550-4774-BF8E-C784ACE0158B}" type="presParOf" srcId="{C58D0CE0-CB56-495D-8D0B-3FA3BE65A8F6}" destId="{61C9AF3B-1E90-4E0F-977A-BDBB26107334}" srcOrd="2" destOrd="0" presId="urn:microsoft.com/office/officeart/2008/layout/NameandTitleOrganizationalChart"/>
    <dgm:cxn modelId="{F144954C-45F2-4431-8911-EEDFE1C8B657}" type="presParOf" srcId="{172CF1B0-A182-421B-838E-5CAB3C3A3C13}" destId="{32FC2E6D-5D0F-4DEF-B535-87CAE49C9C1D}" srcOrd="1" destOrd="0" presId="urn:microsoft.com/office/officeart/2008/layout/NameandTitleOrganizationalChart"/>
    <dgm:cxn modelId="{F60B327B-4D61-471A-84CB-1983F6FCC98E}" type="presParOf" srcId="{172CF1B0-A182-421B-838E-5CAB3C3A3C13}" destId="{9901323C-3EE1-4149-B8E0-BD215064230A}" srcOrd="2" destOrd="0" presId="urn:microsoft.com/office/officeart/2008/layout/NameandTitleOrganizationalChart"/>
    <dgm:cxn modelId="{8BA291F6-6DBB-485F-B3B4-0F6A0CF1E7A7}" type="presParOf" srcId="{4496C3DA-8156-426B-A4A2-567F9A8526B8}" destId="{8F81414B-BE52-4233-9AD5-BA7B792E5DE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07468-F514-4BCF-997F-16D1A8C2475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D2573D6F-C5F9-4E09-9B3B-5776F4D297C2}">
      <dgm:prSet phldrT="[Tekst]"/>
      <dgm:spPr/>
      <dgm:t>
        <a:bodyPr/>
        <a:lstStyle/>
        <a:p>
          <a:r>
            <a:rPr lang="nl-NL" dirty="0"/>
            <a:t>Regeling</a:t>
          </a:r>
        </a:p>
      </dgm:t>
    </dgm:pt>
    <dgm:pt modelId="{BAC9D8D0-6C62-41CB-AD42-D810E19D8DB7}" type="parTrans" cxnId="{A11153E4-1F57-4A67-8FF1-F730A0EAC46B}">
      <dgm:prSet/>
      <dgm:spPr/>
      <dgm:t>
        <a:bodyPr/>
        <a:lstStyle/>
        <a:p>
          <a:endParaRPr lang="nl-NL"/>
        </a:p>
      </dgm:t>
    </dgm:pt>
    <dgm:pt modelId="{61BF6DDF-CAAF-4A32-A0ED-C37C0B647A37}" type="sibTrans" cxnId="{A11153E4-1F57-4A67-8FF1-F730A0EAC46B}">
      <dgm:prSet/>
      <dgm:spPr/>
      <dgm:t>
        <a:bodyPr/>
        <a:lstStyle/>
        <a:p>
          <a:r>
            <a:rPr lang="nl-NL" dirty="0"/>
            <a:t>Processen om het lichaam te laten werken</a:t>
          </a:r>
        </a:p>
      </dgm:t>
    </dgm:pt>
    <dgm:pt modelId="{01588061-D248-424F-8305-AAAEAEEF20C9}">
      <dgm:prSet phldrT="[Tekst]"/>
      <dgm:spPr/>
      <dgm:t>
        <a:bodyPr/>
        <a:lstStyle/>
        <a:p>
          <a:r>
            <a:rPr lang="nl-NL" dirty="0"/>
            <a:t>Zenuwstelsel</a:t>
          </a:r>
        </a:p>
      </dgm:t>
    </dgm:pt>
    <dgm:pt modelId="{8C0330B1-1E50-4EAD-9AF7-AAB0D3D7F541}" type="parTrans" cxnId="{743ED000-1992-45BB-9C1E-2D7631B301EC}">
      <dgm:prSet/>
      <dgm:spPr/>
      <dgm:t>
        <a:bodyPr/>
        <a:lstStyle/>
        <a:p>
          <a:endParaRPr lang="nl-NL"/>
        </a:p>
      </dgm:t>
    </dgm:pt>
    <dgm:pt modelId="{DC33038E-C810-4997-A707-8177B97CEE29}" type="sibTrans" cxnId="{743ED000-1992-45BB-9C1E-2D7631B301EC}">
      <dgm:prSet/>
      <dgm:spPr/>
      <dgm:t>
        <a:bodyPr/>
        <a:lstStyle/>
        <a:p>
          <a:r>
            <a:rPr lang="nl-NL" dirty="0"/>
            <a:t>Snelle processen</a:t>
          </a:r>
        </a:p>
      </dgm:t>
    </dgm:pt>
    <dgm:pt modelId="{8EF1D20B-8C32-4361-AFA6-9EE217300D5E}">
      <dgm:prSet phldrT="[Tekst]"/>
      <dgm:spPr/>
      <dgm:t>
        <a:bodyPr/>
        <a:lstStyle/>
        <a:p>
          <a:r>
            <a:rPr lang="nl-NL" dirty="0"/>
            <a:t>Hormoonstelsel</a:t>
          </a:r>
        </a:p>
      </dgm:t>
    </dgm:pt>
    <dgm:pt modelId="{7DB12703-BDC6-457A-87C0-69133570AD08}" type="parTrans" cxnId="{8DC92E2D-115A-40A5-A11B-E25DA21B1391}">
      <dgm:prSet/>
      <dgm:spPr/>
      <dgm:t>
        <a:bodyPr/>
        <a:lstStyle/>
        <a:p>
          <a:endParaRPr lang="nl-NL"/>
        </a:p>
      </dgm:t>
    </dgm:pt>
    <dgm:pt modelId="{E1B5F9A4-7176-4149-94D7-5953770ACC35}" type="sibTrans" cxnId="{8DC92E2D-115A-40A5-A11B-E25DA21B1391}">
      <dgm:prSet/>
      <dgm:spPr/>
      <dgm:t>
        <a:bodyPr/>
        <a:lstStyle/>
        <a:p>
          <a:r>
            <a:rPr lang="nl-NL" dirty="0"/>
            <a:t>Langzame processen</a:t>
          </a:r>
        </a:p>
      </dgm:t>
    </dgm:pt>
    <dgm:pt modelId="{A46AE413-D043-4A10-BF8D-27366C486EAC}" type="pres">
      <dgm:prSet presAssocID="{75D07468-F514-4BCF-997F-16D1A8C247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96C3DA-8156-426B-A4A2-567F9A8526B8}" type="pres">
      <dgm:prSet presAssocID="{D2573D6F-C5F9-4E09-9B3B-5776F4D297C2}" presName="hierRoot1" presStyleCnt="0">
        <dgm:presLayoutVars>
          <dgm:hierBranch val="init"/>
        </dgm:presLayoutVars>
      </dgm:prSet>
      <dgm:spPr/>
    </dgm:pt>
    <dgm:pt modelId="{3A4A517C-3C07-4824-82A4-DC83DEE883F9}" type="pres">
      <dgm:prSet presAssocID="{D2573D6F-C5F9-4E09-9B3B-5776F4D297C2}" presName="rootComposite1" presStyleCnt="0"/>
      <dgm:spPr/>
    </dgm:pt>
    <dgm:pt modelId="{1FA75A74-A09D-4CDE-AD54-07083CB10D18}" type="pres">
      <dgm:prSet presAssocID="{D2573D6F-C5F9-4E09-9B3B-5776F4D297C2}" presName="rootText1" presStyleLbl="node0" presStyleIdx="0" presStyleCnt="1">
        <dgm:presLayoutVars>
          <dgm:chMax/>
          <dgm:chPref val="3"/>
        </dgm:presLayoutVars>
      </dgm:prSet>
      <dgm:spPr/>
    </dgm:pt>
    <dgm:pt modelId="{6908BC3A-445A-4D39-8791-BAA542324B85}" type="pres">
      <dgm:prSet presAssocID="{D2573D6F-C5F9-4E09-9B3B-5776F4D297C2}" presName="titleText1" presStyleLbl="fgAcc0" presStyleIdx="0" presStyleCnt="1">
        <dgm:presLayoutVars>
          <dgm:chMax val="0"/>
          <dgm:chPref val="0"/>
        </dgm:presLayoutVars>
      </dgm:prSet>
      <dgm:spPr/>
    </dgm:pt>
    <dgm:pt modelId="{00519E14-BDA2-4181-A795-C3C83A4143EA}" type="pres">
      <dgm:prSet presAssocID="{D2573D6F-C5F9-4E09-9B3B-5776F4D297C2}" presName="rootConnector1" presStyleLbl="node1" presStyleIdx="0" presStyleCnt="2"/>
      <dgm:spPr/>
    </dgm:pt>
    <dgm:pt modelId="{3E75032C-345A-4CEC-BE65-B7706EB01F56}" type="pres">
      <dgm:prSet presAssocID="{D2573D6F-C5F9-4E09-9B3B-5776F4D297C2}" presName="hierChild2" presStyleCnt="0"/>
      <dgm:spPr/>
    </dgm:pt>
    <dgm:pt modelId="{D9D09A34-355F-4129-A60B-A38845D63E3B}" type="pres">
      <dgm:prSet presAssocID="{8C0330B1-1E50-4EAD-9AF7-AAB0D3D7F541}" presName="Name37" presStyleLbl="parChTrans1D2" presStyleIdx="0" presStyleCnt="2"/>
      <dgm:spPr/>
    </dgm:pt>
    <dgm:pt modelId="{CC835B7E-5F06-4D11-9951-0D524099CB99}" type="pres">
      <dgm:prSet presAssocID="{01588061-D248-424F-8305-AAAEAEEF20C9}" presName="hierRoot2" presStyleCnt="0">
        <dgm:presLayoutVars>
          <dgm:hierBranch val="init"/>
        </dgm:presLayoutVars>
      </dgm:prSet>
      <dgm:spPr/>
    </dgm:pt>
    <dgm:pt modelId="{31C2A9B1-7B96-4DA6-BA57-4A385ADA9136}" type="pres">
      <dgm:prSet presAssocID="{01588061-D248-424F-8305-AAAEAEEF20C9}" presName="rootComposite" presStyleCnt="0"/>
      <dgm:spPr/>
    </dgm:pt>
    <dgm:pt modelId="{056F8612-8079-455A-9C0C-0DC21813B8B8}" type="pres">
      <dgm:prSet presAssocID="{01588061-D248-424F-8305-AAAEAEEF20C9}" presName="rootText" presStyleLbl="node1" presStyleIdx="0" presStyleCnt="2">
        <dgm:presLayoutVars>
          <dgm:chMax/>
          <dgm:chPref val="3"/>
        </dgm:presLayoutVars>
      </dgm:prSet>
      <dgm:spPr/>
    </dgm:pt>
    <dgm:pt modelId="{A40D5287-2F62-4183-9FE3-890F6922B731}" type="pres">
      <dgm:prSet presAssocID="{01588061-D248-424F-8305-AAAEAEEF20C9}" presName="titleText2" presStyleLbl="fgAcc1" presStyleIdx="0" presStyleCnt="2">
        <dgm:presLayoutVars>
          <dgm:chMax val="0"/>
          <dgm:chPref val="0"/>
        </dgm:presLayoutVars>
      </dgm:prSet>
      <dgm:spPr/>
    </dgm:pt>
    <dgm:pt modelId="{A34E81C4-3352-42A6-B2CD-278AED9902CB}" type="pres">
      <dgm:prSet presAssocID="{01588061-D248-424F-8305-AAAEAEEF20C9}" presName="rootConnector" presStyleLbl="node2" presStyleIdx="0" presStyleCnt="0"/>
      <dgm:spPr/>
    </dgm:pt>
    <dgm:pt modelId="{0E863A22-A909-4FB5-BBCC-3B65A895C38C}" type="pres">
      <dgm:prSet presAssocID="{01588061-D248-424F-8305-AAAEAEEF20C9}" presName="hierChild4" presStyleCnt="0"/>
      <dgm:spPr/>
    </dgm:pt>
    <dgm:pt modelId="{7D008BD7-E882-4BD2-B7F8-269B98E9DEE7}" type="pres">
      <dgm:prSet presAssocID="{01588061-D248-424F-8305-AAAEAEEF20C9}" presName="hierChild5" presStyleCnt="0"/>
      <dgm:spPr/>
    </dgm:pt>
    <dgm:pt modelId="{27F2B1DF-26B3-4484-9733-4A562428332E}" type="pres">
      <dgm:prSet presAssocID="{7DB12703-BDC6-457A-87C0-69133570AD08}" presName="Name37" presStyleLbl="parChTrans1D2" presStyleIdx="1" presStyleCnt="2"/>
      <dgm:spPr/>
    </dgm:pt>
    <dgm:pt modelId="{172CF1B0-A182-421B-838E-5CAB3C3A3C13}" type="pres">
      <dgm:prSet presAssocID="{8EF1D20B-8C32-4361-AFA6-9EE217300D5E}" presName="hierRoot2" presStyleCnt="0">
        <dgm:presLayoutVars>
          <dgm:hierBranch val="init"/>
        </dgm:presLayoutVars>
      </dgm:prSet>
      <dgm:spPr/>
    </dgm:pt>
    <dgm:pt modelId="{C58D0CE0-CB56-495D-8D0B-3FA3BE65A8F6}" type="pres">
      <dgm:prSet presAssocID="{8EF1D20B-8C32-4361-AFA6-9EE217300D5E}" presName="rootComposite" presStyleCnt="0"/>
      <dgm:spPr/>
    </dgm:pt>
    <dgm:pt modelId="{B3D40256-C00A-4DAC-B370-8853F7AE8344}" type="pres">
      <dgm:prSet presAssocID="{8EF1D20B-8C32-4361-AFA6-9EE217300D5E}" presName="rootText" presStyleLbl="node1" presStyleIdx="1" presStyleCnt="2">
        <dgm:presLayoutVars>
          <dgm:chMax/>
          <dgm:chPref val="3"/>
        </dgm:presLayoutVars>
      </dgm:prSet>
      <dgm:spPr/>
    </dgm:pt>
    <dgm:pt modelId="{84AE4215-6769-42AD-A0DF-F4F01886F320}" type="pres">
      <dgm:prSet presAssocID="{8EF1D20B-8C32-4361-AFA6-9EE217300D5E}" presName="titleText2" presStyleLbl="fgAcc1" presStyleIdx="1" presStyleCnt="2">
        <dgm:presLayoutVars>
          <dgm:chMax val="0"/>
          <dgm:chPref val="0"/>
        </dgm:presLayoutVars>
      </dgm:prSet>
      <dgm:spPr/>
    </dgm:pt>
    <dgm:pt modelId="{61C9AF3B-1E90-4E0F-977A-BDBB26107334}" type="pres">
      <dgm:prSet presAssocID="{8EF1D20B-8C32-4361-AFA6-9EE217300D5E}" presName="rootConnector" presStyleLbl="node2" presStyleIdx="0" presStyleCnt="0"/>
      <dgm:spPr/>
    </dgm:pt>
    <dgm:pt modelId="{32FC2E6D-5D0F-4DEF-B535-87CAE49C9C1D}" type="pres">
      <dgm:prSet presAssocID="{8EF1D20B-8C32-4361-AFA6-9EE217300D5E}" presName="hierChild4" presStyleCnt="0"/>
      <dgm:spPr/>
    </dgm:pt>
    <dgm:pt modelId="{9901323C-3EE1-4149-B8E0-BD215064230A}" type="pres">
      <dgm:prSet presAssocID="{8EF1D20B-8C32-4361-AFA6-9EE217300D5E}" presName="hierChild5" presStyleCnt="0"/>
      <dgm:spPr/>
    </dgm:pt>
    <dgm:pt modelId="{8F81414B-BE52-4233-9AD5-BA7B792E5DEA}" type="pres">
      <dgm:prSet presAssocID="{D2573D6F-C5F9-4E09-9B3B-5776F4D297C2}" presName="hierChild3" presStyleCnt="0"/>
      <dgm:spPr/>
    </dgm:pt>
  </dgm:ptLst>
  <dgm:cxnLst>
    <dgm:cxn modelId="{E09C0CA2-2602-486B-86B8-BC07BDD101E1}" type="presOf" srcId="{75D07468-F514-4BCF-997F-16D1A8C24757}" destId="{A46AE413-D043-4A10-BF8D-27366C486EAC}" srcOrd="0" destOrd="0" presId="urn:microsoft.com/office/officeart/2008/layout/NameandTitleOrganizationalChart"/>
    <dgm:cxn modelId="{A11153E4-1F57-4A67-8FF1-F730A0EAC46B}" srcId="{75D07468-F514-4BCF-997F-16D1A8C24757}" destId="{D2573D6F-C5F9-4E09-9B3B-5776F4D297C2}" srcOrd="0" destOrd="0" parTransId="{BAC9D8D0-6C62-41CB-AD42-D810E19D8DB7}" sibTransId="{61BF6DDF-CAAF-4A32-A0ED-C37C0B647A37}"/>
    <dgm:cxn modelId="{C4F2496D-415B-46B0-B453-C07C5EC1A3F4}" type="presOf" srcId="{D2573D6F-C5F9-4E09-9B3B-5776F4D297C2}" destId="{1FA75A74-A09D-4CDE-AD54-07083CB10D18}" srcOrd="0" destOrd="0" presId="urn:microsoft.com/office/officeart/2008/layout/NameandTitleOrganizationalChart"/>
    <dgm:cxn modelId="{971C8120-1FA1-423E-9C7A-B703B22D7C3B}" type="presOf" srcId="{61BF6DDF-CAAF-4A32-A0ED-C37C0B647A37}" destId="{6908BC3A-445A-4D39-8791-BAA542324B85}" srcOrd="0" destOrd="0" presId="urn:microsoft.com/office/officeart/2008/layout/NameandTitleOrganizationalChart"/>
    <dgm:cxn modelId="{D487EC87-E258-4B19-BCFD-F04C58C10684}" type="presOf" srcId="{7DB12703-BDC6-457A-87C0-69133570AD08}" destId="{27F2B1DF-26B3-4484-9733-4A562428332E}" srcOrd="0" destOrd="0" presId="urn:microsoft.com/office/officeart/2008/layout/NameandTitleOrganizationalChart"/>
    <dgm:cxn modelId="{B09431C5-29AD-4655-A90B-E096810EA318}" type="presOf" srcId="{8C0330B1-1E50-4EAD-9AF7-AAB0D3D7F541}" destId="{D9D09A34-355F-4129-A60B-A38845D63E3B}" srcOrd="0" destOrd="0" presId="urn:microsoft.com/office/officeart/2008/layout/NameandTitleOrganizationalChart"/>
    <dgm:cxn modelId="{6B386FB5-6537-4712-A03A-EA2CFAAA4290}" type="presOf" srcId="{8EF1D20B-8C32-4361-AFA6-9EE217300D5E}" destId="{B3D40256-C00A-4DAC-B370-8853F7AE8344}" srcOrd="0" destOrd="0" presId="urn:microsoft.com/office/officeart/2008/layout/NameandTitleOrganizationalChart"/>
    <dgm:cxn modelId="{8DC92E2D-115A-40A5-A11B-E25DA21B1391}" srcId="{D2573D6F-C5F9-4E09-9B3B-5776F4D297C2}" destId="{8EF1D20B-8C32-4361-AFA6-9EE217300D5E}" srcOrd="1" destOrd="0" parTransId="{7DB12703-BDC6-457A-87C0-69133570AD08}" sibTransId="{E1B5F9A4-7176-4149-94D7-5953770ACC35}"/>
    <dgm:cxn modelId="{239363D1-0BCE-4A04-B255-568373013410}" type="presOf" srcId="{DC33038E-C810-4997-A707-8177B97CEE29}" destId="{A40D5287-2F62-4183-9FE3-890F6922B731}" srcOrd="0" destOrd="0" presId="urn:microsoft.com/office/officeart/2008/layout/NameandTitleOrganizationalChart"/>
    <dgm:cxn modelId="{A94C8226-44A2-481F-B2E0-DC555883DD9D}" type="presOf" srcId="{8EF1D20B-8C32-4361-AFA6-9EE217300D5E}" destId="{61C9AF3B-1E90-4E0F-977A-BDBB26107334}" srcOrd="1" destOrd="0" presId="urn:microsoft.com/office/officeart/2008/layout/NameandTitleOrganizationalChart"/>
    <dgm:cxn modelId="{743ED000-1992-45BB-9C1E-2D7631B301EC}" srcId="{D2573D6F-C5F9-4E09-9B3B-5776F4D297C2}" destId="{01588061-D248-424F-8305-AAAEAEEF20C9}" srcOrd="0" destOrd="0" parTransId="{8C0330B1-1E50-4EAD-9AF7-AAB0D3D7F541}" sibTransId="{DC33038E-C810-4997-A707-8177B97CEE29}"/>
    <dgm:cxn modelId="{0150FAA8-C055-4476-896C-73E59DCE9914}" type="presOf" srcId="{01588061-D248-424F-8305-AAAEAEEF20C9}" destId="{056F8612-8079-455A-9C0C-0DC21813B8B8}" srcOrd="0" destOrd="0" presId="urn:microsoft.com/office/officeart/2008/layout/NameandTitleOrganizationalChart"/>
    <dgm:cxn modelId="{91D6903B-6624-4090-9D26-88958E4778E8}" type="presOf" srcId="{E1B5F9A4-7176-4149-94D7-5953770ACC35}" destId="{84AE4215-6769-42AD-A0DF-F4F01886F320}" srcOrd="0" destOrd="0" presId="urn:microsoft.com/office/officeart/2008/layout/NameandTitleOrganizationalChart"/>
    <dgm:cxn modelId="{4DEBC793-BF55-48CB-96CC-6A55415022EA}" type="presOf" srcId="{D2573D6F-C5F9-4E09-9B3B-5776F4D297C2}" destId="{00519E14-BDA2-4181-A795-C3C83A4143EA}" srcOrd="1" destOrd="0" presId="urn:microsoft.com/office/officeart/2008/layout/NameandTitleOrganizationalChart"/>
    <dgm:cxn modelId="{3B932D07-2FC2-4B0C-B6CC-F9A384AD2E61}" type="presOf" srcId="{01588061-D248-424F-8305-AAAEAEEF20C9}" destId="{A34E81C4-3352-42A6-B2CD-278AED9902CB}" srcOrd="1" destOrd="0" presId="urn:microsoft.com/office/officeart/2008/layout/NameandTitleOrganizationalChart"/>
    <dgm:cxn modelId="{FE3D6618-B45D-4100-8119-58573077EA6C}" type="presParOf" srcId="{A46AE413-D043-4A10-BF8D-27366C486EAC}" destId="{4496C3DA-8156-426B-A4A2-567F9A8526B8}" srcOrd="0" destOrd="0" presId="urn:microsoft.com/office/officeart/2008/layout/NameandTitleOrganizationalChart"/>
    <dgm:cxn modelId="{58097087-D67E-4129-9125-0D29670C96D8}" type="presParOf" srcId="{4496C3DA-8156-426B-A4A2-567F9A8526B8}" destId="{3A4A517C-3C07-4824-82A4-DC83DEE883F9}" srcOrd="0" destOrd="0" presId="urn:microsoft.com/office/officeart/2008/layout/NameandTitleOrganizationalChart"/>
    <dgm:cxn modelId="{D3E7B3F2-9A6D-428D-B8F3-F80C9D91B1AF}" type="presParOf" srcId="{3A4A517C-3C07-4824-82A4-DC83DEE883F9}" destId="{1FA75A74-A09D-4CDE-AD54-07083CB10D18}" srcOrd="0" destOrd="0" presId="urn:microsoft.com/office/officeart/2008/layout/NameandTitleOrganizationalChart"/>
    <dgm:cxn modelId="{D21995A1-4DBC-4C69-91BA-2F0D473CB083}" type="presParOf" srcId="{3A4A517C-3C07-4824-82A4-DC83DEE883F9}" destId="{6908BC3A-445A-4D39-8791-BAA542324B85}" srcOrd="1" destOrd="0" presId="urn:microsoft.com/office/officeart/2008/layout/NameandTitleOrganizationalChart"/>
    <dgm:cxn modelId="{2D469CE6-6948-4AA7-AC41-1B6B91FC1A5D}" type="presParOf" srcId="{3A4A517C-3C07-4824-82A4-DC83DEE883F9}" destId="{00519E14-BDA2-4181-A795-C3C83A4143EA}" srcOrd="2" destOrd="0" presId="urn:microsoft.com/office/officeart/2008/layout/NameandTitleOrganizationalChart"/>
    <dgm:cxn modelId="{7A79775A-553D-48C7-8EA8-C358F0D07A25}" type="presParOf" srcId="{4496C3DA-8156-426B-A4A2-567F9A8526B8}" destId="{3E75032C-345A-4CEC-BE65-B7706EB01F56}" srcOrd="1" destOrd="0" presId="urn:microsoft.com/office/officeart/2008/layout/NameandTitleOrganizationalChart"/>
    <dgm:cxn modelId="{8518E26A-D3D1-48FB-8046-D5C033221294}" type="presParOf" srcId="{3E75032C-345A-4CEC-BE65-B7706EB01F56}" destId="{D9D09A34-355F-4129-A60B-A38845D63E3B}" srcOrd="0" destOrd="0" presId="urn:microsoft.com/office/officeart/2008/layout/NameandTitleOrganizationalChart"/>
    <dgm:cxn modelId="{941F0C14-4739-4F82-AD97-BAEB1D43F413}" type="presParOf" srcId="{3E75032C-345A-4CEC-BE65-B7706EB01F56}" destId="{CC835B7E-5F06-4D11-9951-0D524099CB99}" srcOrd="1" destOrd="0" presId="urn:microsoft.com/office/officeart/2008/layout/NameandTitleOrganizationalChart"/>
    <dgm:cxn modelId="{BA45597A-17C5-492F-9343-731FE31CB453}" type="presParOf" srcId="{CC835B7E-5F06-4D11-9951-0D524099CB99}" destId="{31C2A9B1-7B96-4DA6-BA57-4A385ADA9136}" srcOrd="0" destOrd="0" presId="urn:microsoft.com/office/officeart/2008/layout/NameandTitleOrganizationalChart"/>
    <dgm:cxn modelId="{39858A35-F640-41C8-B53E-79C309F087E7}" type="presParOf" srcId="{31C2A9B1-7B96-4DA6-BA57-4A385ADA9136}" destId="{056F8612-8079-455A-9C0C-0DC21813B8B8}" srcOrd="0" destOrd="0" presId="urn:microsoft.com/office/officeart/2008/layout/NameandTitleOrganizationalChart"/>
    <dgm:cxn modelId="{659D07B0-6E1B-41BF-8284-E0F888A823D7}" type="presParOf" srcId="{31C2A9B1-7B96-4DA6-BA57-4A385ADA9136}" destId="{A40D5287-2F62-4183-9FE3-890F6922B731}" srcOrd="1" destOrd="0" presId="urn:microsoft.com/office/officeart/2008/layout/NameandTitleOrganizationalChart"/>
    <dgm:cxn modelId="{B618B996-04EF-49E2-B847-5DA765754505}" type="presParOf" srcId="{31C2A9B1-7B96-4DA6-BA57-4A385ADA9136}" destId="{A34E81C4-3352-42A6-B2CD-278AED9902CB}" srcOrd="2" destOrd="0" presId="urn:microsoft.com/office/officeart/2008/layout/NameandTitleOrganizationalChart"/>
    <dgm:cxn modelId="{FEA4A1ED-E76A-4A71-A8DD-505F48A468B4}" type="presParOf" srcId="{CC835B7E-5F06-4D11-9951-0D524099CB99}" destId="{0E863A22-A909-4FB5-BBCC-3B65A895C38C}" srcOrd="1" destOrd="0" presId="urn:microsoft.com/office/officeart/2008/layout/NameandTitleOrganizationalChart"/>
    <dgm:cxn modelId="{453F6E69-AFE6-45EC-A2C7-E776F7B91B04}" type="presParOf" srcId="{CC835B7E-5F06-4D11-9951-0D524099CB99}" destId="{7D008BD7-E882-4BD2-B7F8-269B98E9DEE7}" srcOrd="2" destOrd="0" presId="urn:microsoft.com/office/officeart/2008/layout/NameandTitleOrganizationalChart"/>
    <dgm:cxn modelId="{9C3042D2-4A00-48AE-9B00-02456A935ED8}" type="presParOf" srcId="{3E75032C-345A-4CEC-BE65-B7706EB01F56}" destId="{27F2B1DF-26B3-4484-9733-4A562428332E}" srcOrd="2" destOrd="0" presId="urn:microsoft.com/office/officeart/2008/layout/NameandTitleOrganizationalChart"/>
    <dgm:cxn modelId="{A8DE777A-FCC1-4E6A-95D4-D3B95A96BA8D}" type="presParOf" srcId="{3E75032C-345A-4CEC-BE65-B7706EB01F56}" destId="{172CF1B0-A182-421B-838E-5CAB3C3A3C13}" srcOrd="3" destOrd="0" presId="urn:microsoft.com/office/officeart/2008/layout/NameandTitleOrganizationalChart"/>
    <dgm:cxn modelId="{72FA3717-5C6F-417A-95D4-78E4F5EDD244}" type="presParOf" srcId="{172CF1B0-A182-421B-838E-5CAB3C3A3C13}" destId="{C58D0CE0-CB56-495D-8D0B-3FA3BE65A8F6}" srcOrd="0" destOrd="0" presId="urn:microsoft.com/office/officeart/2008/layout/NameandTitleOrganizationalChart"/>
    <dgm:cxn modelId="{A86BCD00-FB4B-4125-AF8A-479219452B06}" type="presParOf" srcId="{C58D0CE0-CB56-495D-8D0B-3FA3BE65A8F6}" destId="{B3D40256-C00A-4DAC-B370-8853F7AE8344}" srcOrd="0" destOrd="0" presId="urn:microsoft.com/office/officeart/2008/layout/NameandTitleOrganizationalChart"/>
    <dgm:cxn modelId="{26BFC290-8068-4D06-9FDB-8F5158B67886}" type="presParOf" srcId="{C58D0CE0-CB56-495D-8D0B-3FA3BE65A8F6}" destId="{84AE4215-6769-42AD-A0DF-F4F01886F320}" srcOrd="1" destOrd="0" presId="urn:microsoft.com/office/officeart/2008/layout/NameandTitleOrganizationalChart"/>
    <dgm:cxn modelId="{4D64ED26-7BF9-4ED6-B5B5-E85E6652786A}" type="presParOf" srcId="{C58D0CE0-CB56-495D-8D0B-3FA3BE65A8F6}" destId="{61C9AF3B-1E90-4E0F-977A-BDBB26107334}" srcOrd="2" destOrd="0" presId="urn:microsoft.com/office/officeart/2008/layout/NameandTitleOrganizationalChart"/>
    <dgm:cxn modelId="{507F54AA-07B3-4294-A09C-82B28CF82816}" type="presParOf" srcId="{172CF1B0-A182-421B-838E-5CAB3C3A3C13}" destId="{32FC2E6D-5D0F-4DEF-B535-87CAE49C9C1D}" srcOrd="1" destOrd="0" presId="urn:microsoft.com/office/officeart/2008/layout/NameandTitleOrganizationalChart"/>
    <dgm:cxn modelId="{F593D1C8-2B2B-4308-AA28-B34FC20992CC}" type="presParOf" srcId="{172CF1B0-A182-421B-838E-5CAB3C3A3C13}" destId="{9901323C-3EE1-4149-B8E0-BD215064230A}" srcOrd="2" destOrd="0" presId="urn:microsoft.com/office/officeart/2008/layout/NameandTitleOrganizationalChart"/>
    <dgm:cxn modelId="{22BCC28C-3BC2-403F-BAAE-392BCB93087C}" type="presParOf" srcId="{4496C3DA-8156-426B-A4A2-567F9A8526B8}" destId="{8F81414B-BE52-4233-9AD5-BA7B792E5DE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2B1DF-26B3-4484-9733-4A562428332E}">
      <dsp:nvSpPr>
        <dsp:cNvPr id="0" name=""/>
        <dsp:cNvSpPr/>
      </dsp:nvSpPr>
      <dsp:spPr>
        <a:xfrm>
          <a:off x="2925762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91"/>
              </a:lnTo>
              <a:lnTo>
                <a:pt x="1639961" y="435991"/>
              </a:lnTo>
              <a:lnTo>
                <a:pt x="1639961" y="7313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9A34-355F-4129-A60B-A38845D63E3B}">
      <dsp:nvSpPr>
        <dsp:cNvPr id="0" name=""/>
        <dsp:cNvSpPr/>
      </dsp:nvSpPr>
      <dsp:spPr>
        <a:xfrm>
          <a:off x="1285800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1639961" y="0"/>
              </a:moveTo>
              <a:lnTo>
                <a:pt x="1639961" y="435991"/>
              </a:lnTo>
              <a:lnTo>
                <a:pt x="0" y="435991"/>
              </a:lnTo>
              <a:lnTo>
                <a:pt x="0" y="7313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75A74-A09D-4CDE-AD54-07083CB10D18}">
      <dsp:nvSpPr>
        <dsp:cNvPr id="0" name=""/>
        <dsp:cNvSpPr/>
      </dsp:nvSpPr>
      <dsp:spPr>
        <a:xfrm>
          <a:off x="1703387" y="330224"/>
          <a:ext cx="2444750" cy="12657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Regeling</a:t>
          </a:r>
        </a:p>
      </dsp:txBody>
      <dsp:txXfrm>
        <a:off x="1703387" y="330224"/>
        <a:ext cx="2444750" cy="1265783"/>
      </dsp:txXfrm>
    </dsp:sp>
    <dsp:sp modelId="{6908BC3A-445A-4D39-8791-BAA542324B85}">
      <dsp:nvSpPr>
        <dsp:cNvPr id="0" name=""/>
        <dsp:cNvSpPr/>
      </dsp:nvSpPr>
      <dsp:spPr>
        <a:xfrm>
          <a:off x="2192337" y="1314722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Processen om het lichaam te laten werken</a:t>
          </a:r>
        </a:p>
      </dsp:txBody>
      <dsp:txXfrm>
        <a:off x="2192337" y="1314722"/>
        <a:ext cx="2200275" cy="421927"/>
      </dsp:txXfrm>
    </dsp:sp>
    <dsp:sp modelId="{056F8612-8079-455A-9C0C-0DC21813B8B8}">
      <dsp:nvSpPr>
        <dsp:cNvPr id="0" name=""/>
        <dsp:cNvSpPr/>
      </dsp:nvSpPr>
      <dsp:spPr>
        <a:xfrm>
          <a:off x="63425" y="2327349"/>
          <a:ext cx="2444749" cy="12657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Zenuwstelsel</a:t>
          </a:r>
        </a:p>
      </dsp:txBody>
      <dsp:txXfrm>
        <a:off x="63425" y="2327349"/>
        <a:ext cx="2444749" cy="1265783"/>
      </dsp:txXfrm>
    </dsp:sp>
    <dsp:sp modelId="{A40D5287-2F62-4183-9FE3-890F6922B731}">
      <dsp:nvSpPr>
        <dsp:cNvPr id="0" name=""/>
        <dsp:cNvSpPr/>
      </dsp:nvSpPr>
      <dsp:spPr>
        <a:xfrm>
          <a:off x="552375" y="3311847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Snelle processen</a:t>
          </a:r>
        </a:p>
      </dsp:txBody>
      <dsp:txXfrm>
        <a:off x="552375" y="3311847"/>
        <a:ext cx="2200274" cy="421927"/>
      </dsp:txXfrm>
    </dsp:sp>
    <dsp:sp modelId="{B3D40256-C00A-4DAC-B370-8853F7AE8344}">
      <dsp:nvSpPr>
        <dsp:cNvPr id="0" name=""/>
        <dsp:cNvSpPr/>
      </dsp:nvSpPr>
      <dsp:spPr>
        <a:xfrm>
          <a:off x="3343349" y="2327349"/>
          <a:ext cx="2444750" cy="126578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Hormoonstelsel</a:t>
          </a:r>
        </a:p>
      </dsp:txBody>
      <dsp:txXfrm>
        <a:off x="3343349" y="2327349"/>
        <a:ext cx="2444750" cy="1265783"/>
      </dsp:txXfrm>
    </dsp:sp>
    <dsp:sp modelId="{84AE4215-6769-42AD-A0DF-F4F01886F320}">
      <dsp:nvSpPr>
        <dsp:cNvPr id="0" name=""/>
        <dsp:cNvSpPr/>
      </dsp:nvSpPr>
      <dsp:spPr>
        <a:xfrm>
          <a:off x="3832299" y="3311847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Langzame processen</a:t>
          </a:r>
        </a:p>
      </dsp:txBody>
      <dsp:txXfrm>
        <a:off x="3832299" y="3311847"/>
        <a:ext cx="2200275" cy="42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2B1DF-26B3-4484-9733-4A562428332E}">
      <dsp:nvSpPr>
        <dsp:cNvPr id="0" name=""/>
        <dsp:cNvSpPr/>
      </dsp:nvSpPr>
      <dsp:spPr>
        <a:xfrm>
          <a:off x="2925762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91"/>
              </a:lnTo>
              <a:lnTo>
                <a:pt x="1639961" y="435991"/>
              </a:lnTo>
              <a:lnTo>
                <a:pt x="1639961" y="7313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9A34-355F-4129-A60B-A38845D63E3B}">
      <dsp:nvSpPr>
        <dsp:cNvPr id="0" name=""/>
        <dsp:cNvSpPr/>
      </dsp:nvSpPr>
      <dsp:spPr>
        <a:xfrm>
          <a:off x="1285800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1639961" y="0"/>
              </a:moveTo>
              <a:lnTo>
                <a:pt x="1639961" y="435991"/>
              </a:lnTo>
              <a:lnTo>
                <a:pt x="0" y="435991"/>
              </a:lnTo>
              <a:lnTo>
                <a:pt x="0" y="7313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75A74-A09D-4CDE-AD54-07083CB10D18}">
      <dsp:nvSpPr>
        <dsp:cNvPr id="0" name=""/>
        <dsp:cNvSpPr/>
      </dsp:nvSpPr>
      <dsp:spPr>
        <a:xfrm>
          <a:off x="1703387" y="330224"/>
          <a:ext cx="2444750" cy="12657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Regeling</a:t>
          </a:r>
        </a:p>
      </dsp:txBody>
      <dsp:txXfrm>
        <a:off x="1703387" y="330224"/>
        <a:ext cx="2444750" cy="1265783"/>
      </dsp:txXfrm>
    </dsp:sp>
    <dsp:sp modelId="{6908BC3A-445A-4D39-8791-BAA542324B85}">
      <dsp:nvSpPr>
        <dsp:cNvPr id="0" name=""/>
        <dsp:cNvSpPr/>
      </dsp:nvSpPr>
      <dsp:spPr>
        <a:xfrm>
          <a:off x="2192337" y="1314722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Processen om het lichaam te laten werken</a:t>
          </a:r>
        </a:p>
      </dsp:txBody>
      <dsp:txXfrm>
        <a:off x="2192337" y="1314722"/>
        <a:ext cx="2200275" cy="421927"/>
      </dsp:txXfrm>
    </dsp:sp>
    <dsp:sp modelId="{056F8612-8079-455A-9C0C-0DC21813B8B8}">
      <dsp:nvSpPr>
        <dsp:cNvPr id="0" name=""/>
        <dsp:cNvSpPr/>
      </dsp:nvSpPr>
      <dsp:spPr>
        <a:xfrm>
          <a:off x="63425" y="2327349"/>
          <a:ext cx="2444749" cy="12657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Zenuwstelsel</a:t>
          </a:r>
        </a:p>
      </dsp:txBody>
      <dsp:txXfrm>
        <a:off x="63425" y="2327349"/>
        <a:ext cx="2444749" cy="1265783"/>
      </dsp:txXfrm>
    </dsp:sp>
    <dsp:sp modelId="{A40D5287-2F62-4183-9FE3-890F6922B731}">
      <dsp:nvSpPr>
        <dsp:cNvPr id="0" name=""/>
        <dsp:cNvSpPr/>
      </dsp:nvSpPr>
      <dsp:spPr>
        <a:xfrm>
          <a:off x="552375" y="3311847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Snelle processen</a:t>
          </a:r>
        </a:p>
      </dsp:txBody>
      <dsp:txXfrm>
        <a:off x="552375" y="3311847"/>
        <a:ext cx="2200274" cy="421927"/>
      </dsp:txXfrm>
    </dsp:sp>
    <dsp:sp modelId="{B3D40256-C00A-4DAC-B370-8853F7AE8344}">
      <dsp:nvSpPr>
        <dsp:cNvPr id="0" name=""/>
        <dsp:cNvSpPr/>
      </dsp:nvSpPr>
      <dsp:spPr>
        <a:xfrm>
          <a:off x="3343349" y="2327349"/>
          <a:ext cx="2444750" cy="126578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Hormoonstelsel</a:t>
          </a:r>
        </a:p>
      </dsp:txBody>
      <dsp:txXfrm>
        <a:off x="3343349" y="2327349"/>
        <a:ext cx="2444750" cy="1265783"/>
      </dsp:txXfrm>
    </dsp:sp>
    <dsp:sp modelId="{84AE4215-6769-42AD-A0DF-F4F01886F320}">
      <dsp:nvSpPr>
        <dsp:cNvPr id="0" name=""/>
        <dsp:cNvSpPr/>
      </dsp:nvSpPr>
      <dsp:spPr>
        <a:xfrm>
          <a:off x="3832299" y="3311847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Langzame processen</a:t>
          </a:r>
        </a:p>
      </dsp:txBody>
      <dsp:txXfrm>
        <a:off x="3832299" y="3311847"/>
        <a:ext cx="2200275" cy="42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45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1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04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08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4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35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91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4619-FD83-4462-8382-658B045EC695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424E-1DAF-4C4F-9CD1-4F7FA3FFF3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26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76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solidFill>
                  <a:srgbClr val="00B050"/>
                </a:solidFill>
              </a:rPr>
              <a:t>Basisstof 1: Reageren op je omgeving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nl-NL" dirty="0"/>
              <a:t> </a:t>
            </a:r>
            <a:r>
              <a:rPr lang="nl-NL" b="1" dirty="0"/>
              <a:t>Zintuig </a:t>
            </a:r>
            <a:r>
              <a:rPr lang="nl-NL" dirty="0"/>
              <a:t>= orgaan dat reageert op bepaalde invloeden vanuit de omgeving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 Invloed vanuit de omgeving= </a:t>
            </a:r>
            <a:r>
              <a:rPr lang="nl-NL" b="1" dirty="0"/>
              <a:t>prikkel</a:t>
            </a:r>
            <a:r>
              <a:rPr lang="nl-NL" dirty="0"/>
              <a:t> </a:t>
            </a:r>
            <a:endParaRPr lang="nl-NL" dirty="0">
              <a:sym typeface="Wingdings"/>
            </a:endParaRPr>
          </a:p>
          <a:p>
            <a:pPr>
              <a:defRPr/>
            </a:pPr>
            <a:endParaRPr lang="nl-NL" dirty="0">
              <a:sym typeface="Wingdings"/>
            </a:endParaRPr>
          </a:p>
          <a:p>
            <a:pPr>
              <a:defRPr/>
            </a:pPr>
            <a:r>
              <a:rPr lang="nl-NL" dirty="0"/>
              <a:t> Zintuigen vangen prikkels op met </a:t>
            </a:r>
            <a:r>
              <a:rPr lang="nl-NL" b="1" dirty="0"/>
              <a:t>zintuigcellen</a:t>
            </a:r>
          </a:p>
          <a:p>
            <a:pPr>
              <a:defRPr/>
            </a:pPr>
            <a:endParaRPr lang="nl-NL" b="1" dirty="0"/>
          </a:p>
          <a:p>
            <a:pPr>
              <a:defRPr/>
            </a:pPr>
            <a:r>
              <a:rPr lang="nl-NL" b="1" dirty="0"/>
              <a:t> Deze zintuigcellen</a:t>
            </a:r>
            <a:r>
              <a:rPr lang="nl-NL" dirty="0"/>
              <a:t> zetten de prikkels om in impulsen: elektrische seintjes die via de zenuwen worden vervoerd</a:t>
            </a:r>
            <a:endParaRPr lang="nl-NL" b="1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Prikkel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/>
              <a:t>Zintuigcel </a:t>
            </a:r>
            <a:r>
              <a:rPr lang="nl-NL" dirty="0">
                <a:sym typeface="Wingdings"/>
              </a:rPr>
              <a:t> impuls</a:t>
            </a:r>
            <a:r>
              <a:rPr lang="nl-NL" dirty="0"/>
              <a:t> via gevoelszenuw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hersenen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bewust van prikkel (grote hersenen)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reactie ? </a:t>
            </a:r>
            <a:r>
              <a:rPr lang="nl-NL" dirty="0">
                <a:sym typeface="Wingdings" pitchFamily="2" charset="2"/>
              </a:rPr>
              <a:t> impuls via bewegingszenuw  reactie spier/klier</a:t>
            </a: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8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u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925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0" y="304801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4000"/>
              <a:t>reflex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95800" y="1219201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gevoelszenuwcel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0" y="3124201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bewegingszenuwcel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077200" y="6096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Schakelcel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382000" y="34290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schakelcel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7162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781800" y="1676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8458200" y="22860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595438" y="5084764"/>
            <a:ext cx="9072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Een reflex is een onbewuste beweging.</a:t>
            </a:r>
            <a:br>
              <a:rPr lang="nl-NL" altLang="nl-NL"/>
            </a:br>
            <a:r>
              <a:rPr lang="nl-NL" altLang="nl-NL"/>
              <a:t>De impuls wordt in het ruggenmerg direct overgeschakeld op een bewegingszenuw (Safety First)</a:t>
            </a:r>
            <a:br>
              <a:rPr lang="nl-NL" altLang="nl-NL"/>
            </a:br>
            <a:r>
              <a:rPr lang="nl-NL" altLang="nl-NL"/>
              <a:t>pas daarna gaan er impulsen naar de hersenen en word je de pijn bewust</a:t>
            </a:r>
          </a:p>
        </p:txBody>
      </p:sp>
    </p:spTree>
    <p:extLst>
      <p:ext uri="{BB962C8B-B14F-4D97-AF65-F5344CB8AC3E}">
        <p14:creationId xmlns:p14="http://schemas.microsoft.com/office/powerpoint/2010/main" val="42067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Theoretische toets: regeling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e 1 4"/>
          <p:cNvSpPr/>
          <p:nvPr/>
        </p:nvSpPr>
        <p:spPr>
          <a:xfrm>
            <a:off x="4932040" y="5733256"/>
            <a:ext cx="1584176" cy="84489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Groei</a:t>
            </a:r>
          </a:p>
        </p:txBody>
      </p:sp>
      <p:sp>
        <p:nvSpPr>
          <p:cNvPr id="6" name="Explosie 1 5"/>
          <p:cNvSpPr/>
          <p:nvPr/>
        </p:nvSpPr>
        <p:spPr>
          <a:xfrm>
            <a:off x="7308303" y="5445224"/>
            <a:ext cx="1514503" cy="86409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/>
              <a:t>Ontwikkeling</a:t>
            </a:r>
            <a:endParaRPr lang="nl-NL" sz="1400" dirty="0"/>
          </a:p>
        </p:txBody>
      </p:sp>
      <p:sp>
        <p:nvSpPr>
          <p:cNvPr id="7" name="Explosie 1 6"/>
          <p:cNvSpPr/>
          <p:nvPr/>
        </p:nvSpPr>
        <p:spPr>
          <a:xfrm>
            <a:off x="7570640" y="4221088"/>
            <a:ext cx="1514503" cy="86409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/>
              <a:t>Voortplanting</a:t>
            </a:r>
            <a:endParaRPr lang="nl-NL" sz="1400" dirty="0"/>
          </a:p>
        </p:txBody>
      </p:sp>
      <p:sp>
        <p:nvSpPr>
          <p:cNvPr id="8" name="Explosie 1 7"/>
          <p:cNvSpPr/>
          <p:nvPr/>
        </p:nvSpPr>
        <p:spPr>
          <a:xfrm>
            <a:off x="6876256" y="2852936"/>
            <a:ext cx="1514503" cy="86409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/>
              <a:t>Stofwisseling</a:t>
            </a:r>
          </a:p>
        </p:txBody>
      </p:sp>
    </p:spTree>
    <p:extLst>
      <p:ext uri="{BB962C8B-B14F-4D97-AF65-F5344CB8AC3E}">
        <p14:creationId xmlns:p14="http://schemas.microsoft.com/office/powerpoint/2010/main" val="39586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ur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196975"/>
            <a:ext cx="27463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0" y="30686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slagader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03838" y="33575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ader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24338" y="1484313"/>
            <a:ext cx="304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afvoerbuis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03388" y="5661026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slagader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48300" y="5373688"/>
            <a:ext cx="1951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ader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782888" y="1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4000"/>
              <a:t>Gewone klier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83113" y="6021388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3600"/>
              <a:t>Hormoonklier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319963" y="6165850"/>
            <a:ext cx="3167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Heeft geen afvoerbuis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383338" y="981076"/>
            <a:ext cx="381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Een hormoon is een signaalstof die door het bloed wordt vervoerd</a:t>
            </a:r>
          </a:p>
        </p:txBody>
      </p:sp>
    </p:spTree>
    <p:extLst>
      <p:ext uri="{BB962C8B-B14F-4D97-AF65-F5344CB8AC3E}">
        <p14:creationId xmlns:p14="http://schemas.microsoft.com/office/powerpoint/2010/main" val="6641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utoUpdateAnimBg="0"/>
      <p:bldP spid="174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uur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09600"/>
            <a:ext cx="8961438" cy="79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81600" y="457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hypofyse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29200" y="11430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schildklier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05400" y="2057401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bijnieren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53000" y="2667000"/>
            <a:ext cx="2286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Eilandjes</a:t>
            </a:r>
            <a:br>
              <a:rPr lang="nl-NL" altLang="nl-NL" sz="2800"/>
            </a:br>
            <a:r>
              <a:rPr lang="nl-NL" altLang="nl-NL" sz="2800"/>
              <a:t>van Langerhans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96000" y="49530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teelballen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495800" y="4343401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eierstokken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086600" y="3733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029200" y="434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6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iguur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00"/>
            <a:ext cx="8763000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48200" y="24384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Hypofyse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38400" y="16764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groeihormoon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0" y="31242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lichaamsgroei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562600" y="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hersenen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610600" y="1752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schildklier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620000" y="2819401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schildklierhormoon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524000" y="4267200"/>
            <a:ext cx="1752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Productie van zaadcellen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153400" y="4343400"/>
            <a:ext cx="1752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Productie van eicellen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0" y="5911850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Mannelijk</a:t>
            </a:r>
            <a:br>
              <a:rPr lang="nl-NL" altLang="nl-NL" sz="2800"/>
            </a:br>
            <a:r>
              <a:rPr lang="nl-NL" altLang="nl-NL" sz="2800"/>
              <a:t>geslachtshormmon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400800" y="591185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Vrouwelijk</a:t>
            </a:r>
            <a:br>
              <a:rPr lang="nl-NL" altLang="nl-NL" sz="2800"/>
            </a:br>
            <a:r>
              <a:rPr lang="nl-NL" altLang="nl-NL" sz="2800"/>
              <a:t>geslachtshormoon</a:t>
            </a:r>
          </a:p>
        </p:txBody>
      </p:sp>
    </p:spTree>
    <p:extLst>
      <p:ext uri="{BB962C8B-B14F-4D97-AF65-F5344CB8AC3E}">
        <p14:creationId xmlns:p14="http://schemas.microsoft.com/office/powerpoint/2010/main" val="28483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  <p:bldP spid="1946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927351" y="908050"/>
            <a:ext cx="28892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575051" y="1412875"/>
            <a:ext cx="28892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863976" y="1052514"/>
            <a:ext cx="288925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872039" y="1341439"/>
            <a:ext cx="288925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4224339" y="620714"/>
            <a:ext cx="288925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24563" y="549275"/>
            <a:ext cx="2735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5400"/>
              <a:t>glucose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311900" y="5157788"/>
            <a:ext cx="295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4400"/>
              <a:t>Glycogeen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5735639" y="5445125"/>
            <a:ext cx="28892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5448301" y="5445125"/>
            <a:ext cx="28892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5159376" y="5445125"/>
            <a:ext cx="28892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943476" y="5445125"/>
            <a:ext cx="28892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4656139" y="5516564"/>
            <a:ext cx="288925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7391400" y="16287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6743700" y="1700214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656139" y="29972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3600"/>
              <a:t>Insuline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7535864" y="2997200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3200"/>
              <a:t>Glucagon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14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0" y="4038601"/>
            <a:ext cx="1219200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Glucosegehalte</a:t>
            </a:r>
            <a:br>
              <a:rPr lang="nl-NL" altLang="nl-NL"/>
            </a:br>
            <a:r>
              <a:rPr lang="nl-NL" altLang="nl-NL"/>
              <a:t>van het </a:t>
            </a:r>
            <a:br>
              <a:rPr lang="nl-NL" altLang="nl-NL"/>
            </a:br>
            <a:r>
              <a:rPr lang="nl-NL" altLang="nl-NL"/>
              <a:t>bloed stijgt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4600" y="0"/>
            <a:ext cx="1219200" cy="147732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Eil. van Langerh maken veel insuline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62400" y="0"/>
            <a:ext cx="1524000" cy="147732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In lever en spieren wordt glucose omgezet in glycogeen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15000" y="1"/>
            <a:ext cx="1295400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Glucose</a:t>
            </a:r>
            <a:br>
              <a:rPr lang="nl-NL" altLang="nl-NL"/>
            </a:br>
            <a:r>
              <a:rPr lang="nl-NL" altLang="nl-NL"/>
              <a:t>gehalte van het </a:t>
            </a:r>
            <a:br>
              <a:rPr lang="nl-NL" altLang="nl-NL"/>
            </a:br>
            <a:r>
              <a:rPr lang="nl-NL" altLang="nl-NL"/>
              <a:t>bloed daalt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629400" y="3962401"/>
            <a:ext cx="1371600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Eil van Langerh. maken veel glucagon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153400" y="3479800"/>
            <a:ext cx="1219200" cy="175432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In de lever en spieren wordt glycogeen omgezet in glucose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9525000" y="3733800"/>
            <a:ext cx="1143000" cy="147732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Glucosgehalte</a:t>
            </a:r>
            <a:br>
              <a:rPr lang="nl-NL" altLang="nl-NL"/>
            </a:br>
            <a:r>
              <a:rPr lang="nl-NL" altLang="nl-NL"/>
              <a:t>van het </a:t>
            </a:r>
            <a:br>
              <a:rPr lang="nl-NL" altLang="nl-NL"/>
            </a:br>
            <a:r>
              <a:rPr lang="nl-NL" altLang="nl-NL"/>
              <a:t>bloed stijgt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524000" y="29718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/>
              <a:t>Glucose gehalte van het bloed 0,1 %</a:t>
            </a:r>
          </a:p>
        </p:txBody>
      </p:sp>
      <p:cxnSp>
        <p:nvCxnSpPr>
          <p:cNvPr id="21517" name="AutoShape 13"/>
          <p:cNvCxnSpPr>
            <a:cxnSpLocks noChangeShapeType="1"/>
            <a:stCxn id="21507" idx="0"/>
            <a:endCxn id="21508" idx="1"/>
          </p:cNvCxnSpPr>
          <p:nvPr/>
        </p:nvCxnSpPr>
        <p:spPr bwMode="auto">
          <a:xfrm rot="5400000" flipH="1" flipV="1">
            <a:off x="674132" y="2198132"/>
            <a:ext cx="3299936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733800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486400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21520" name="AutoShape 16"/>
          <p:cNvCxnSpPr>
            <a:cxnSpLocks noChangeShapeType="1"/>
            <a:stCxn id="21510" idx="3"/>
            <a:endCxn id="21511" idx="0"/>
          </p:cNvCxnSpPr>
          <p:nvPr/>
        </p:nvCxnSpPr>
        <p:spPr bwMode="auto">
          <a:xfrm>
            <a:off x="7010400" y="600166"/>
            <a:ext cx="304800" cy="336223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79248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92964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3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  <p:bldP spid="21509" grpId="0" animBg="1" autoUpdateAnimBg="0"/>
      <p:bldP spid="21510" grpId="0" animBg="1" autoUpdateAnimBg="0"/>
      <p:bldP spid="21511" grpId="0" animBg="1" autoUpdateAnimBg="0"/>
      <p:bldP spid="21512" grpId="0" animBg="1" autoUpdateAnimBg="0"/>
      <p:bldP spid="21514" grpId="0" animBg="1" autoUpdateAnimBg="0"/>
      <p:bldP spid="21518" grpId="0" animBg="1"/>
      <p:bldP spid="21519" grpId="0" animBg="1"/>
      <p:bldP spid="21521" grpId="0" animBg="1"/>
      <p:bldP spid="215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16548"/>
            <a:ext cx="118872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3600" dirty="0"/>
              <a:t>Hypofyse</a:t>
            </a:r>
          </a:p>
          <a:p>
            <a:pPr lvl="2"/>
            <a:r>
              <a:rPr lang="nl-NL" altLang="nl-NL" sz="3600" dirty="0"/>
              <a:t>groeihormoon </a:t>
            </a:r>
          </a:p>
          <a:p>
            <a:pPr lvl="2"/>
            <a:r>
              <a:rPr lang="nl-NL" altLang="nl-NL" sz="3600" dirty="0"/>
              <a:t>regeling andere hormoonklieren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3600" dirty="0"/>
              <a:t>Schildklier </a:t>
            </a:r>
          </a:p>
          <a:p>
            <a:pPr lvl="1"/>
            <a:r>
              <a:rPr lang="nl-NL" altLang="nl-NL" sz="3600" dirty="0"/>
              <a:t>	schildklierhormoon regelt de stofwisseling (jood nodig)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3600" dirty="0"/>
              <a:t>Bijnier </a:t>
            </a:r>
          </a:p>
          <a:p>
            <a:pPr lvl="1"/>
            <a:r>
              <a:rPr lang="nl-NL" altLang="nl-NL" sz="3600" dirty="0"/>
              <a:t>	adrenaline (schrikhormoon)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3600" dirty="0"/>
              <a:t>Eilandjes van </a:t>
            </a:r>
            <a:r>
              <a:rPr lang="nl-NL" altLang="nl-NL" sz="3600" dirty="0" err="1"/>
              <a:t>Langerhans</a:t>
            </a:r>
            <a:r>
              <a:rPr lang="nl-NL" altLang="nl-NL" sz="3600" dirty="0"/>
              <a:t> </a:t>
            </a:r>
          </a:p>
          <a:p>
            <a:pPr lvl="1"/>
            <a:r>
              <a:rPr lang="nl-NL" altLang="nl-NL" sz="3600" dirty="0"/>
              <a:t>	insuline/glucagon (bloedsuikerregeling)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3600" dirty="0"/>
              <a:t>Eierstok/teelbal </a:t>
            </a:r>
          </a:p>
          <a:p>
            <a:pPr lvl="1"/>
            <a:r>
              <a:rPr lang="nl-NL" altLang="nl-NL" sz="3600" dirty="0"/>
              <a:t>	geslachtshormoon</a:t>
            </a:r>
          </a:p>
        </p:txBody>
      </p:sp>
    </p:spTree>
    <p:extLst>
      <p:ext uri="{BB962C8B-B14F-4D97-AF65-F5344CB8AC3E}">
        <p14:creationId xmlns:p14="http://schemas.microsoft.com/office/powerpoint/2010/main" val="194309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kstvak 3"/>
          <p:cNvSpPr txBox="1">
            <a:spLocks noChangeArrowheads="1"/>
          </p:cNvSpPr>
          <p:nvPr/>
        </p:nvSpPr>
        <p:spPr bwMode="auto">
          <a:xfrm>
            <a:off x="939800" y="588329"/>
            <a:ext cx="109677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3200" b="1" dirty="0">
                <a:latin typeface="Calibri" pitchFamily="34" charset="0"/>
              </a:rPr>
              <a:t>  Hormoonklieren</a:t>
            </a:r>
            <a:r>
              <a:rPr lang="nl-NL" sz="3200" dirty="0">
                <a:latin typeface="Calibri" pitchFamily="34" charset="0"/>
              </a:rPr>
              <a:t> maken </a:t>
            </a:r>
            <a:r>
              <a:rPr lang="nl-NL" sz="3200" u="sng" dirty="0">
                <a:latin typeface="Calibri" pitchFamily="34" charset="0"/>
              </a:rPr>
              <a:t>hormonen</a:t>
            </a:r>
          </a:p>
          <a:p>
            <a:pPr>
              <a:buFont typeface="Arial" charset="0"/>
              <a:buChar char="•"/>
            </a:pPr>
            <a:endParaRPr lang="nl-NL" sz="3200" u="sng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3200" dirty="0">
                <a:latin typeface="Calibri" pitchFamily="34" charset="0"/>
              </a:rPr>
              <a:t>  Klieren kunnen hormonen afgeven via een </a:t>
            </a:r>
            <a:r>
              <a:rPr lang="nl-NL" sz="3200" u="sng" dirty="0">
                <a:latin typeface="Calibri" pitchFamily="34" charset="0"/>
              </a:rPr>
              <a:t>afvoerbuis </a:t>
            </a:r>
            <a:r>
              <a:rPr lang="nl-NL" sz="3200" dirty="0">
                <a:latin typeface="Calibri" pitchFamily="34" charset="0"/>
              </a:rPr>
              <a:t>of aan </a:t>
            </a:r>
            <a:r>
              <a:rPr lang="nl-NL" sz="3200" u="sng" dirty="0">
                <a:latin typeface="Calibri" pitchFamily="34" charset="0"/>
              </a:rPr>
              <a:t>het bloed. </a:t>
            </a:r>
            <a:r>
              <a:rPr lang="nl-NL" sz="3200" dirty="0">
                <a:latin typeface="Calibri" pitchFamily="34" charset="0"/>
              </a:rPr>
              <a:t>Hormoonklieren geven de hormonen meestal af aan het bloed.</a:t>
            </a:r>
          </a:p>
          <a:p>
            <a:pPr>
              <a:buFont typeface="Arial" charset="0"/>
              <a:buChar char="•"/>
            </a:pPr>
            <a:endParaRPr lang="nl-NL" sz="3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3200" dirty="0">
                <a:latin typeface="Calibri" pitchFamily="34" charset="0"/>
              </a:rPr>
              <a:t>  </a:t>
            </a:r>
            <a:r>
              <a:rPr lang="nl-NL" sz="3200" b="1" dirty="0">
                <a:latin typeface="Calibri" pitchFamily="34" charset="0"/>
              </a:rPr>
              <a:t>Hormonen</a:t>
            </a:r>
            <a:r>
              <a:rPr lang="nl-NL" sz="3200" dirty="0">
                <a:latin typeface="Calibri" pitchFamily="34" charset="0"/>
              </a:rPr>
              <a:t> zijn stoffen die de werking van bepaalde organen regelen</a:t>
            </a:r>
          </a:p>
          <a:p>
            <a:pPr>
              <a:buFont typeface="Arial" charset="0"/>
              <a:buChar char="•"/>
            </a:pPr>
            <a:endParaRPr lang="nl-NL" sz="3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3200" dirty="0">
                <a:latin typeface="Calibri" pitchFamily="34" charset="0"/>
              </a:rPr>
              <a:t>  Hormonen zijn van invloed op de groei, stofwisseling, voortplanting en ontwikkeling</a:t>
            </a:r>
          </a:p>
        </p:txBody>
      </p:sp>
    </p:spTree>
    <p:extLst>
      <p:ext uri="{BB962C8B-B14F-4D97-AF65-F5344CB8AC3E}">
        <p14:creationId xmlns:p14="http://schemas.microsoft.com/office/powerpoint/2010/main" val="53128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Theoretische toets: regeling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e 1 4"/>
          <p:cNvSpPr/>
          <p:nvPr/>
        </p:nvSpPr>
        <p:spPr>
          <a:xfrm>
            <a:off x="4932040" y="5733256"/>
            <a:ext cx="1584176" cy="84489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Groei</a:t>
            </a:r>
          </a:p>
        </p:txBody>
      </p:sp>
      <p:sp>
        <p:nvSpPr>
          <p:cNvPr id="6" name="Explosie 1 5"/>
          <p:cNvSpPr/>
          <p:nvPr/>
        </p:nvSpPr>
        <p:spPr>
          <a:xfrm>
            <a:off x="7308303" y="5445224"/>
            <a:ext cx="1514503" cy="86409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/>
              <a:t>Ontwikkeling</a:t>
            </a:r>
            <a:endParaRPr lang="nl-NL" sz="1400" dirty="0"/>
          </a:p>
        </p:txBody>
      </p:sp>
      <p:sp>
        <p:nvSpPr>
          <p:cNvPr id="7" name="Explosie 1 6"/>
          <p:cNvSpPr/>
          <p:nvPr/>
        </p:nvSpPr>
        <p:spPr>
          <a:xfrm>
            <a:off x="7570640" y="4221088"/>
            <a:ext cx="1514503" cy="86409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/>
              <a:t>Voortplanting</a:t>
            </a:r>
            <a:endParaRPr lang="nl-NL" sz="1400" dirty="0"/>
          </a:p>
        </p:txBody>
      </p:sp>
      <p:sp>
        <p:nvSpPr>
          <p:cNvPr id="8" name="Explosie 1 7"/>
          <p:cNvSpPr/>
          <p:nvPr/>
        </p:nvSpPr>
        <p:spPr>
          <a:xfrm>
            <a:off x="6876256" y="2852936"/>
            <a:ext cx="1514503" cy="86409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/>
              <a:t>Stofwisseling</a:t>
            </a:r>
          </a:p>
        </p:txBody>
      </p:sp>
    </p:spTree>
    <p:extLst>
      <p:ext uri="{BB962C8B-B14F-4D97-AF65-F5344CB8AC3E}">
        <p14:creationId xmlns:p14="http://schemas.microsoft.com/office/powerpoint/2010/main" val="28850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rotheo-sound.nl/nursenet/images/diabet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3965575"/>
            <a:ext cx="3709988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kstvak 2"/>
          <p:cNvSpPr txBox="1">
            <a:spLocks noChangeArrowheads="1"/>
          </p:cNvSpPr>
          <p:nvPr/>
        </p:nvSpPr>
        <p:spPr bwMode="auto">
          <a:xfrm>
            <a:off x="711200" y="853441"/>
            <a:ext cx="11257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400" dirty="0">
                <a:latin typeface="Calibri" pitchFamily="34" charset="0"/>
              </a:rPr>
              <a:t> Voorbeeld hormoonklier: </a:t>
            </a:r>
            <a:r>
              <a:rPr lang="nl-NL" sz="2400" b="1" dirty="0">
                <a:latin typeface="Calibri" pitchFamily="34" charset="0"/>
              </a:rPr>
              <a:t>Eilandjes van </a:t>
            </a:r>
            <a:r>
              <a:rPr lang="nl-NL" sz="2400" b="1" dirty="0" err="1">
                <a:latin typeface="Calibri" pitchFamily="34" charset="0"/>
              </a:rPr>
              <a:t>Langerhans</a:t>
            </a:r>
            <a:endParaRPr lang="nl-NL" sz="24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nl-NL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2400" dirty="0">
                <a:latin typeface="Calibri" pitchFamily="34" charset="0"/>
              </a:rPr>
              <a:t> 2 hormonen gemaakt: </a:t>
            </a:r>
            <a:r>
              <a:rPr lang="nl-NL" sz="2400" b="1" dirty="0">
                <a:latin typeface="Calibri" pitchFamily="34" charset="0"/>
              </a:rPr>
              <a:t>insuline en glucagon</a:t>
            </a:r>
          </a:p>
          <a:p>
            <a:pPr>
              <a:buFont typeface="Arial" charset="0"/>
              <a:buChar char="•"/>
            </a:pPr>
            <a:endParaRPr lang="nl-NL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2400" dirty="0">
                <a:latin typeface="Calibri" pitchFamily="34" charset="0"/>
              </a:rPr>
              <a:t> Teveel glucose in bloed: insuline zorgt voor opslag in cellen (glucose -&gt; glycogeen)</a:t>
            </a:r>
          </a:p>
          <a:p>
            <a:pPr>
              <a:buFont typeface="Arial" charset="0"/>
              <a:buChar char="•"/>
            </a:pPr>
            <a:endParaRPr lang="nl-NL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2400" dirty="0">
                <a:latin typeface="Calibri" pitchFamily="34" charset="0"/>
              </a:rPr>
              <a:t> Te weinig glucose in bloed: glucagon zorgt voor vrijmaken uit cellen (glycogeen -&gt; glucose)</a:t>
            </a:r>
          </a:p>
        </p:txBody>
      </p:sp>
    </p:spTree>
    <p:extLst>
      <p:ext uri="{BB962C8B-B14F-4D97-AF65-F5344CB8AC3E}">
        <p14:creationId xmlns:p14="http://schemas.microsoft.com/office/powerpoint/2010/main" val="189739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u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28663"/>
            <a:ext cx="8686800" cy="802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7"/>
          <p:cNvSpPr txBox="1">
            <a:spLocks noChangeArrowheads="1"/>
          </p:cNvSpPr>
          <p:nvPr/>
        </p:nvSpPr>
        <p:spPr bwMode="auto">
          <a:xfrm>
            <a:off x="4524375" y="5715000"/>
            <a:ext cx="1785938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gevoelscentra</a:t>
            </a:r>
          </a:p>
        </p:txBody>
      </p:sp>
      <p:sp>
        <p:nvSpPr>
          <p:cNvPr id="22530" name="Text Box 18"/>
          <p:cNvSpPr txBox="1">
            <a:spLocks noChangeArrowheads="1"/>
          </p:cNvSpPr>
          <p:nvPr/>
        </p:nvSpPr>
        <p:spPr bwMode="auto">
          <a:xfrm>
            <a:off x="6453188" y="5715000"/>
            <a:ext cx="2000250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bewegingscentra</a:t>
            </a:r>
          </a:p>
        </p:txBody>
      </p:sp>
      <p:cxnSp>
        <p:nvCxnSpPr>
          <p:cNvPr id="22531" name="AutoShape 3"/>
          <p:cNvCxnSpPr>
            <a:cxnSpLocks noChangeShapeType="1"/>
          </p:cNvCxnSpPr>
          <p:nvPr/>
        </p:nvCxnSpPr>
        <p:spPr bwMode="auto">
          <a:xfrm flipH="1">
            <a:off x="2981326" y="1779589"/>
            <a:ext cx="1876425" cy="409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32" name="AutoShape 4"/>
          <p:cNvCxnSpPr>
            <a:cxnSpLocks noChangeShapeType="1"/>
          </p:cNvCxnSpPr>
          <p:nvPr/>
        </p:nvCxnSpPr>
        <p:spPr bwMode="auto">
          <a:xfrm>
            <a:off x="5372100" y="1779588"/>
            <a:ext cx="1428750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05039" y="2352675"/>
            <a:ext cx="2916237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Centrale zenuwstelsel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891213" y="2357439"/>
            <a:ext cx="2914650" cy="369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zenuwen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62139" y="3417889"/>
            <a:ext cx="1519237" cy="369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ruggenmerg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524251" y="3429000"/>
            <a:ext cx="1196975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hersenen</a:t>
            </a:r>
          </a:p>
        </p:txBody>
      </p:sp>
      <p:cxnSp>
        <p:nvCxnSpPr>
          <p:cNvPr id="22537" name="AutoShape 10"/>
          <p:cNvCxnSpPr>
            <a:cxnSpLocks noChangeShapeType="1"/>
          </p:cNvCxnSpPr>
          <p:nvPr/>
        </p:nvCxnSpPr>
        <p:spPr bwMode="auto">
          <a:xfrm flipH="1">
            <a:off x="2562225" y="2873376"/>
            <a:ext cx="133350" cy="449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38" name="AutoShape 9"/>
          <p:cNvCxnSpPr>
            <a:cxnSpLocks noChangeShapeType="1"/>
          </p:cNvCxnSpPr>
          <p:nvPr/>
        </p:nvCxnSpPr>
        <p:spPr bwMode="auto">
          <a:xfrm>
            <a:off x="3590925" y="2855914"/>
            <a:ext cx="5715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381250" y="4513264"/>
            <a:ext cx="1511300" cy="369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hersenstam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102101" y="4519613"/>
            <a:ext cx="1196975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cs typeface="Arial" charset="0"/>
              </a:rPr>
              <a:t>Kleine hersenen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532439" y="4524376"/>
            <a:ext cx="3349625" cy="646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ea typeface="Calibri" pitchFamily="34" charset="0"/>
                <a:cs typeface="Arial" charset="0"/>
              </a:rPr>
              <a:t>grote hersenen.</a:t>
            </a:r>
          </a:p>
          <a:p>
            <a:pPr eaLnBrk="0" hangingPunct="0"/>
            <a:r>
              <a:rPr lang="nl-NL">
                <a:ea typeface="Calibri" pitchFamily="34" charset="0"/>
                <a:cs typeface="Arial" charset="0"/>
              </a:rPr>
              <a:t>Hier liggen de hersencentra</a:t>
            </a:r>
          </a:p>
        </p:txBody>
      </p:sp>
      <p:cxnSp>
        <p:nvCxnSpPr>
          <p:cNvPr id="22542" name="AutoShape 14"/>
          <p:cNvCxnSpPr>
            <a:cxnSpLocks noChangeShapeType="1"/>
          </p:cNvCxnSpPr>
          <p:nvPr/>
        </p:nvCxnSpPr>
        <p:spPr bwMode="auto">
          <a:xfrm>
            <a:off x="4324350" y="3941764"/>
            <a:ext cx="5715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43" name="AutoShape 15"/>
          <p:cNvCxnSpPr>
            <a:cxnSpLocks noChangeShapeType="1"/>
          </p:cNvCxnSpPr>
          <p:nvPr/>
        </p:nvCxnSpPr>
        <p:spPr bwMode="auto">
          <a:xfrm flipH="1">
            <a:off x="3648075" y="3941763"/>
            <a:ext cx="171450" cy="444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44" name="AutoShape 16"/>
          <p:cNvCxnSpPr>
            <a:cxnSpLocks noChangeShapeType="1"/>
          </p:cNvCxnSpPr>
          <p:nvPr/>
        </p:nvCxnSpPr>
        <p:spPr bwMode="auto">
          <a:xfrm>
            <a:off x="4602164" y="3919539"/>
            <a:ext cx="93662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45" name="AutoShape 2"/>
          <p:cNvCxnSpPr>
            <a:cxnSpLocks noChangeShapeType="1"/>
          </p:cNvCxnSpPr>
          <p:nvPr/>
        </p:nvCxnSpPr>
        <p:spPr bwMode="auto">
          <a:xfrm>
            <a:off x="5810250" y="5143501"/>
            <a:ext cx="0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46" name="AutoShape 1"/>
          <p:cNvCxnSpPr>
            <a:cxnSpLocks noChangeShapeType="1"/>
          </p:cNvCxnSpPr>
          <p:nvPr/>
        </p:nvCxnSpPr>
        <p:spPr bwMode="auto">
          <a:xfrm>
            <a:off x="7096125" y="5214939"/>
            <a:ext cx="0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309814" y="1534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310064" y="1143297"/>
            <a:ext cx="17693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cs typeface="Arial" charset="0"/>
            </a:endParaRPr>
          </a:p>
          <a:p>
            <a:pPr eaLnBrk="0" hangingPunct="0"/>
            <a:r>
              <a:rPr lang="nl-NL">
                <a:cs typeface="Arial" charset="0"/>
              </a:rPr>
              <a:t>Het zenuwstelsel</a:t>
            </a:r>
          </a:p>
          <a:p>
            <a:pPr eaLnBrk="0" hangingPunct="0"/>
            <a:endParaRPr lang="nl-NL">
              <a:cs typeface="Arial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309814" y="1860992"/>
            <a:ext cx="1847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nl-NL" sz="1100">
                <a:ea typeface="Calibri" pitchFamily="34" charset="0"/>
                <a:cs typeface="Times New Roman" pitchFamily="18" charset="0"/>
              </a:rPr>
            </a:br>
            <a:endParaRPr lang="nl-NL" sz="600">
              <a:ea typeface="Calibri" pitchFamily="34" charset="0"/>
              <a:cs typeface="Arial" charset="0"/>
            </a:endParaRPr>
          </a:p>
          <a:p>
            <a:pPr eaLnBrk="0" hangingPunct="0"/>
            <a:endParaRPr lang="nl-NL">
              <a:ea typeface="Calibri" pitchFamily="34" charset="0"/>
              <a:cs typeface="Arial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00B050"/>
                </a:solidFill>
              </a:rPr>
              <a:t>Basisstof 1: Reageren op je omgeving</a:t>
            </a:r>
          </a:p>
        </p:txBody>
      </p:sp>
    </p:spTree>
    <p:extLst>
      <p:ext uri="{BB962C8B-B14F-4D97-AF65-F5344CB8AC3E}">
        <p14:creationId xmlns:p14="http://schemas.microsoft.com/office/powerpoint/2010/main" val="280769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iguu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09600"/>
            <a:ext cx="10152063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38400" y="533401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bindweefsellaag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0" y="1600201"/>
            <a:ext cx="2971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Zenuw</a:t>
            </a:r>
          </a:p>
          <a:p>
            <a:pPr>
              <a:spcBef>
                <a:spcPct val="50000"/>
              </a:spcBef>
            </a:pPr>
            <a:endParaRPr lang="nl-NL" altLang="nl-NL" sz="28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162800" y="8382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Cellichaam van een zenuwcel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10200" y="5029200"/>
            <a:ext cx="426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Uitloper met een isolerend laagje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429000" y="990600"/>
            <a:ext cx="838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6477000" y="2057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9067800" y="167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924800" y="3352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782888" y="6165850"/>
            <a:ext cx="6265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In een zenuw zitten duizenden uitlopers</a:t>
            </a:r>
          </a:p>
        </p:txBody>
      </p:sp>
    </p:spTree>
    <p:extLst>
      <p:ext uri="{BB962C8B-B14F-4D97-AF65-F5344CB8AC3E}">
        <p14:creationId xmlns:p14="http://schemas.microsoft.com/office/powerpoint/2010/main" val="24696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50" grpId="0" autoUpdateAnimBg="0"/>
      <p:bldP spid="61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u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6564"/>
            <a:ext cx="8915400" cy="64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38400" y="99060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huidzintuig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257800" y="3810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gevoelszenuwcel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14800" y="5029201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uitloper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981200" y="6019801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spier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-423322">
            <a:off x="5410200" y="4648200"/>
            <a:ext cx="1905000" cy="228600"/>
          </a:xfrm>
          <a:prstGeom prst="leftArrow">
            <a:avLst>
              <a:gd name="adj1" fmla="val 50000"/>
              <a:gd name="adj2" fmla="val 2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10895530" flipV="1">
            <a:off x="4724400" y="2514600"/>
            <a:ext cx="1905000" cy="228600"/>
          </a:xfrm>
          <a:prstGeom prst="leftArrow">
            <a:avLst>
              <a:gd name="adj1" fmla="val 50000"/>
              <a:gd name="adj2" fmla="val 2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153400" y="4876800"/>
            <a:ext cx="251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Centraal zenuwstelsel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724400" y="3505201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bewegingszenuwcel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382000" y="33528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schakelcellen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6858000" y="838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172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3429000" y="1447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724400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9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  <p:bldP spid="5128" grpId="0" animBg="1"/>
      <p:bldP spid="5129" grpId="0" animBg="1"/>
      <p:bldP spid="5130" grpId="0" autoUpdateAnimBg="0"/>
      <p:bldP spid="5131" grpId="0" autoUpdateAnimBg="0"/>
      <p:bldP spid="51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7360" y="1412875"/>
            <a:ext cx="10261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dirty="0"/>
              <a:t>Er bestaan dus 3 soorten zenuwcellen.</a:t>
            </a:r>
          </a:p>
          <a:p>
            <a:pPr>
              <a:spcBef>
                <a:spcPct val="50000"/>
              </a:spcBef>
            </a:pPr>
            <a:r>
              <a:rPr lang="nl-NL" altLang="nl-NL" sz="2400" dirty="0"/>
              <a:t>Gevoelszenuwcellen – de impuls gaat </a:t>
            </a:r>
            <a:r>
              <a:rPr lang="nl-NL" altLang="nl-NL" sz="2400" dirty="0">
                <a:solidFill>
                  <a:srgbClr val="FF0000"/>
                </a:solidFill>
              </a:rPr>
              <a:t>naar</a:t>
            </a:r>
            <a:r>
              <a:rPr lang="nl-NL" altLang="nl-NL" sz="2400" dirty="0"/>
              <a:t> het CZS.</a:t>
            </a:r>
            <a:br>
              <a:rPr lang="nl-NL" altLang="nl-NL" sz="2400" dirty="0"/>
            </a:br>
            <a:r>
              <a:rPr lang="nl-NL" altLang="nl-NL" sz="2400" dirty="0"/>
              <a:t>Bewegingszenuwcellen – de impuls gaat </a:t>
            </a:r>
            <a:r>
              <a:rPr lang="nl-NL" altLang="nl-NL" sz="2400" dirty="0">
                <a:solidFill>
                  <a:srgbClr val="FF0000"/>
                </a:solidFill>
              </a:rPr>
              <a:t>weg</a:t>
            </a:r>
            <a:r>
              <a:rPr lang="nl-NL" altLang="nl-NL" sz="2400" dirty="0"/>
              <a:t> van het CZS</a:t>
            </a:r>
            <a:br>
              <a:rPr lang="nl-NL" altLang="nl-NL" sz="2400" dirty="0"/>
            </a:br>
            <a:r>
              <a:rPr lang="nl-NL" altLang="nl-NL" sz="2400" dirty="0"/>
              <a:t>Schakelzenuwcellen – verbinden de zenuwcellen (liggen in zijn geheel in CZS )</a:t>
            </a:r>
          </a:p>
        </p:txBody>
      </p:sp>
      <p:pic>
        <p:nvPicPr>
          <p:cNvPr id="27653" name="Picture 5" descr="Figuu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284539"/>
            <a:ext cx="4067175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1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u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80010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95400" y="373063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altLang="nl-NL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05000" y="10668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Witte stof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0" y="15240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Grijze stof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0" y="63388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ruggenmergzenuw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001000" y="25146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Uitlopers van schakelcellen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705600" y="5638801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bewegingszenuw</a:t>
            </a:r>
            <a:r>
              <a:rPr lang="nl-NL" altLang="nl-NL" sz="2800">
                <a:solidFill>
                  <a:srgbClr val="FF0000"/>
                </a:solidFill>
              </a:rPr>
              <a:t>cel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772400" y="33528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schakelcel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839200" y="38862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/>
              <a:t>Gevoels-zenuw</a:t>
            </a:r>
            <a:r>
              <a:rPr lang="nl-NL" altLang="nl-NL" sz="2800">
                <a:solidFill>
                  <a:srgbClr val="FF0000"/>
                </a:solidFill>
              </a:rPr>
              <a:t>cel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2782888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3505200" y="144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200400" y="1752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3058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781800" y="4495800"/>
            <a:ext cx="76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919289" y="3500438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gevoelszenuw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855914" y="3933826"/>
            <a:ext cx="7191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863975" y="5876925"/>
            <a:ext cx="3455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bewegingszenuw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079876" y="5445126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4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  <p:bldP spid="92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03388" y="188913"/>
            <a:ext cx="76327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Er bestaan dus 3 soorten zenuwcellen.</a:t>
            </a:r>
          </a:p>
          <a:p>
            <a:pPr>
              <a:spcBef>
                <a:spcPct val="50000"/>
              </a:spcBef>
            </a:pPr>
            <a:r>
              <a:rPr lang="nl-NL" altLang="nl-NL"/>
              <a:t>Gevoelszenuwcellen – de impuls gaat </a:t>
            </a:r>
            <a:r>
              <a:rPr lang="nl-NL" altLang="nl-NL">
                <a:solidFill>
                  <a:srgbClr val="FF0000"/>
                </a:solidFill>
              </a:rPr>
              <a:t>naar</a:t>
            </a:r>
            <a:r>
              <a:rPr lang="nl-NL" altLang="nl-NL"/>
              <a:t> het CZS.</a:t>
            </a:r>
            <a:br>
              <a:rPr lang="nl-NL" altLang="nl-NL"/>
            </a:br>
            <a:r>
              <a:rPr lang="nl-NL" altLang="nl-NL"/>
              <a:t>Bewegingszenuwcellen – de impuls gaat </a:t>
            </a:r>
            <a:r>
              <a:rPr lang="nl-NL" altLang="nl-NL">
                <a:solidFill>
                  <a:srgbClr val="FF0000"/>
                </a:solidFill>
              </a:rPr>
              <a:t>weg</a:t>
            </a:r>
            <a:r>
              <a:rPr lang="nl-NL" altLang="nl-NL"/>
              <a:t> van het CZS</a:t>
            </a:r>
            <a:br>
              <a:rPr lang="nl-NL" altLang="nl-NL"/>
            </a:br>
            <a:r>
              <a:rPr lang="nl-NL" altLang="nl-NL"/>
              <a:t>Schakelzenuwcellen – verbinden de zenuwcellen (liggen in zijn geheel in CZS )</a:t>
            </a:r>
          </a:p>
        </p:txBody>
      </p:sp>
      <p:pic>
        <p:nvPicPr>
          <p:cNvPr id="28675" name="Picture 3" descr="Figuur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1916114"/>
            <a:ext cx="2376487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74825" y="3429000"/>
            <a:ext cx="871378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Er bestaan dus 3 soorten zenuwen.</a:t>
            </a:r>
          </a:p>
          <a:p>
            <a:pPr>
              <a:spcBef>
                <a:spcPct val="50000"/>
              </a:spcBef>
            </a:pPr>
            <a:r>
              <a:rPr lang="nl-NL" altLang="nl-NL"/>
              <a:t>Gevoelszenuwen – bevatten uitlopers van gevoelszenuwcellen</a:t>
            </a:r>
            <a:br>
              <a:rPr lang="nl-NL" altLang="nl-NL"/>
            </a:br>
            <a:r>
              <a:rPr lang="nl-NL" altLang="nl-NL"/>
              <a:t>bewegingszenuwen – bevatten uitlopers van bewegingszenuwcellen</a:t>
            </a:r>
            <a:br>
              <a:rPr lang="nl-NL" altLang="nl-NL"/>
            </a:br>
            <a:r>
              <a:rPr lang="nl-NL" altLang="nl-NL"/>
              <a:t>gemengde zenuwen – bevatten uitlopers van gevoels- en bewegingszenuwcellen</a:t>
            </a:r>
          </a:p>
        </p:txBody>
      </p:sp>
      <p:pic>
        <p:nvPicPr>
          <p:cNvPr id="28677" name="Picture 5" descr="Figuur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208588"/>
            <a:ext cx="2162175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063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Breedbeeld</PresentationFormat>
  <Paragraphs>142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Kantoorthema</vt:lpstr>
      <vt:lpstr>PowerPoint-presentatie</vt:lpstr>
      <vt:lpstr>Theoretische toets: regeling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Basisstof 1: Reageren op je omgeving</vt:lpstr>
      <vt:lpstr>PowerPoint-presentatie</vt:lpstr>
      <vt:lpstr>Theoretische toets: regeling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ftopuz</dc:creator>
  <cp:lastModifiedBy>ftopuz</cp:lastModifiedBy>
  <cp:revision>1</cp:revision>
  <dcterms:created xsi:type="dcterms:W3CDTF">2016-12-20T09:53:11Z</dcterms:created>
  <dcterms:modified xsi:type="dcterms:W3CDTF">2016-12-20T09:53:26Z</dcterms:modified>
</cp:coreProperties>
</file>