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C1C-70F4-48EB-997F-734EDB035901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F85-ECE3-47C6-8F49-4B426B084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97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C1C-70F4-48EB-997F-734EDB035901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F85-ECE3-47C6-8F49-4B426B084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305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C1C-70F4-48EB-997F-734EDB035901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F85-ECE3-47C6-8F49-4B426B084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75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C1C-70F4-48EB-997F-734EDB035901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F85-ECE3-47C6-8F49-4B426B084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48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C1C-70F4-48EB-997F-734EDB035901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F85-ECE3-47C6-8F49-4B426B084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89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C1C-70F4-48EB-997F-734EDB035901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F85-ECE3-47C6-8F49-4B426B084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08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C1C-70F4-48EB-997F-734EDB035901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F85-ECE3-47C6-8F49-4B426B084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27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C1C-70F4-48EB-997F-734EDB035901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F85-ECE3-47C6-8F49-4B426B084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03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C1C-70F4-48EB-997F-734EDB035901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F85-ECE3-47C6-8F49-4B426B084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81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C1C-70F4-48EB-997F-734EDB035901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F85-ECE3-47C6-8F49-4B426B084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04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7C1C-70F4-48EB-997F-734EDB035901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8F85-ECE3-47C6-8F49-4B426B084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795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B7C1C-70F4-48EB-997F-734EDB035901}" type="datetimeFigureOut">
              <a:rPr lang="nl-NL" smtClean="0"/>
              <a:t>7-12-2016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8F85-ECE3-47C6-8F49-4B426B084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69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66044"/>
            <a:ext cx="9144000" cy="1456267"/>
          </a:xfrm>
        </p:spPr>
        <p:txBody>
          <a:bodyPr/>
          <a:lstStyle/>
          <a:p>
            <a:r>
              <a:rPr lang="nl-NL" dirty="0" smtClean="0"/>
              <a:t>Brandstofverbruik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467" y="3491970"/>
            <a:ext cx="3962400" cy="1152525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2878667"/>
            <a:ext cx="9144000" cy="2379133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75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                         Brandstofverbruik.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Moment dat je een trekker start zal de motor brandstof verbruiken.</a:t>
            </a:r>
          </a:p>
          <a:p>
            <a:r>
              <a:rPr lang="nl-NL" dirty="0" smtClean="0"/>
              <a:t>Jij als chauffeur bepaalt voor een groot gedeelte wat het brandstofverbruik zal zijn.</a:t>
            </a:r>
          </a:p>
          <a:p>
            <a:r>
              <a:rPr lang="nl-NL" dirty="0" smtClean="0"/>
              <a:t>Brandstofverbruik is een grote kostenpost bij een bedrijf.</a:t>
            </a:r>
          </a:p>
          <a:p>
            <a:r>
              <a:rPr lang="nl-NL" dirty="0" smtClean="0"/>
              <a:t>Jij kunt dus voor je bedrijf geld besparen of verspillen.</a:t>
            </a:r>
          </a:p>
          <a:p>
            <a:r>
              <a:rPr lang="nl-NL" dirty="0" smtClean="0"/>
              <a:t>Belangrijk om daar goed mee om te gaan.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9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Brandstofverbruik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paar belangrijke parameters voor het brandstofverbruik zijn: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toerental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grondsoort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elektrische verbruikers (airco)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temperaturen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ondergrond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- werktuig en bewerking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87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Toerental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Toerental is het belangrijkste gegeven voor het brandstofverbruik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989" y="3115733"/>
            <a:ext cx="3637881" cy="286896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313" y="3217333"/>
            <a:ext cx="3382355" cy="245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Brandstofverbruik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Stand van het gaspedaal is dus heel belangrijk.</a:t>
            </a:r>
          </a:p>
          <a:p>
            <a:r>
              <a:rPr lang="nl-NL" dirty="0" smtClean="0"/>
              <a:t>Laatste </a:t>
            </a:r>
            <a:r>
              <a:rPr lang="nl-NL" dirty="0" err="1" smtClean="0"/>
              <a:t>pK’s</a:t>
            </a:r>
            <a:r>
              <a:rPr lang="nl-NL" dirty="0" smtClean="0"/>
              <a:t> kosten erg veel brandstof.</a:t>
            </a:r>
          </a:p>
          <a:p>
            <a:r>
              <a:rPr lang="nl-NL" dirty="0" smtClean="0"/>
              <a:t>Toerental is gekoppeld aan versnelling.</a:t>
            </a:r>
          </a:p>
          <a:p>
            <a:r>
              <a:rPr lang="nl-NL" dirty="0" smtClean="0"/>
              <a:t>Dus kiezen / rijden in de juiste versnelling is belangrijk.</a:t>
            </a:r>
          </a:p>
          <a:p>
            <a:r>
              <a:rPr lang="nl-NL" dirty="0" smtClean="0"/>
              <a:t>Niet onnodig in hoog toerental blijven.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881" y="4121756"/>
            <a:ext cx="3983919" cy="243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Rijden over de weg.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Iets eerder opschakelen (toeren beperkt)</a:t>
            </a:r>
          </a:p>
          <a:p>
            <a:r>
              <a:rPr lang="nl-NL" dirty="0" smtClean="0"/>
              <a:t>Later terug schakelen</a:t>
            </a:r>
          </a:p>
          <a:p>
            <a:r>
              <a:rPr lang="nl-NL" dirty="0" smtClean="0"/>
              <a:t>Niet helemaal op max. toeren blijven rijden.</a:t>
            </a:r>
          </a:p>
          <a:p>
            <a:r>
              <a:rPr lang="nl-NL" dirty="0" smtClean="0"/>
              <a:t>Aanpassen aan de verkeersomstandigheden.</a:t>
            </a:r>
          </a:p>
          <a:p>
            <a:r>
              <a:rPr lang="nl-NL" dirty="0" smtClean="0"/>
              <a:t>Aanpassen aan ondergrond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975" y="3884260"/>
            <a:ext cx="3933825" cy="26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Bemesten</a:t>
            </a:r>
            <a:endParaRPr lang="nl-NL" b="1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Grondbewerking vraagt vaak om meer vermogen  </a:t>
            </a:r>
            <a:r>
              <a:rPr lang="nl-NL" dirty="0" smtClean="0">
                <a:sym typeface="Wingdings" panose="05000000000000000000" pitchFamily="2" charset="2"/>
              </a:rPr>
              <a:t> brandstof.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Ook hier speelt toerental belangrijke functie.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Niet onnodig op maximale toerental rijden.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8" y="3384876"/>
            <a:ext cx="2790674" cy="208864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1" y="3367824"/>
            <a:ext cx="2807595" cy="210569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75" y="3511694"/>
            <a:ext cx="2931017" cy="196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Kosten.	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een schatting van het aantal liters wat een trekker gemiddeld verbruikt op een dag.</a:t>
            </a:r>
          </a:p>
          <a:p>
            <a:r>
              <a:rPr lang="nl-NL" dirty="0" smtClean="0"/>
              <a:t>Hoeveel trekkers zijn er dagelijks bij jou bedrijf bezig.</a:t>
            </a:r>
          </a:p>
          <a:p>
            <a:r>
              <a:rPr lang="nl-NL" dirty="0" smtClean="0"/>
              <a:t>Hoeveel dagen wordt er wekelijk gewerkt.</a:t>
            </a:r>
          </a:p>
          <a:p>
            <a:r>
              <a:rPr lang="nl-NL" dirty="0" smtClean="0"/>
              <a:t>Reken nu het aantal liter uit wat er verbruikt is.</a:t>
            </a:r>
          </a:p>
          <a:p>
            <a:r>
              <a:rPr lang="nl-NL" dirty="0" smtClean="0"/>
              <a:t>Doe het aantal liters vermenigvuldigen met € 1,……..</a:t>
            </a:r>
          </a:p>
          <a:p>
            <a:r>
              <a:rPr lang="nl-NL" dirty="0" smtClean="0"/>
              <a:t>Nu heb je ook een idee wat de brandstofkosten per </a:t>
            </a:r>
            <a:r>
              <a:rPr lang="nl-NL" u="sng" dirty="0" smtClean="0"/>
              <a:t>jaar</a:t>
            </a:r>
            <a:r>
              <a:rPr lang="nl-NL" dirty="0" smtClean="0"/>
              <a:t> zijn.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5083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267</Words>
  <Application>Microsoft Office PowerPoint</Application>
  <PresentationFormat>Breedbeeld</PresentationFormat>
  <Paragraphs>40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Kantoorthema</vt:lpstr>
      <vt:lpstr>Brandstofverbruik</vt:lpstr>
      <vt:lpstr>                          Brandstofverbruik.</vt:lpstr>
      <vt:lpstr>Brandstofverbruik </vt:lpstr>
      <vt:lpstr>Toerental </vt:lpstr>
      <vt:lpstr>Brandstofverbruik </vt:lpstr>
      <vt:lpstr>Rijden over de weg.</vt:lpstr>
      <vt:lpstr>Bemesten</vt:lpstr>
      <vt:lpstr>Kosten.  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Brandstofverbruik</dc:title>
  <dc:creator>Johan Verlouw</dc:creator>
  <cp:lastModifiedBy>Teun van Ooijen</cp:lastModifiedBy>
  <cp:revision>7</cp:revision>
  <dcterms:created xsi:type="dcterms:W3CDTF">2016-07-11T07:01:43Z</dcterms:created>
  <dcterms:modified xsi:type="dcterms:W3CDTF">2016-12-07T10:37:40Z</dcterms:modified>
</cp:coreProperties>
</file>