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61" autoAdjust="0"/>
    <p:restoredTop sz="94660"/>
  </p:normalViewPr>
  <p:slideViewPr>
    <p:cSldViewPr snapToGrid="0">
      <p:cViewPr varScale="1">
        <p:scale>
          <a:sx n="73" d="100"/>
          <a:sy n="73" d="100"/>
        </p:scale>
        <p:origin x="62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92A11-1D38-4865-9454-EFE98C6E44B1}" type="datetimeFigureOut">
              <a:rPr lang="nl-NL" smtClean="0"/>
              <a:t>7-12-2016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A3A32-6CB0-4582-8ABC-EACCE44A239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078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92A11-1D38-4865-9454-EFE98C6E44B1}" type="datetimeFigureOut">
              <a:rPr lang="nl-NL" smtClean="0"/>
              <a:t>7-12-2016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A3A32-6CB0-4582-8ABC-EACCE44A239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88746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92A11-1D38-4865-9454-EFE98C6E44B1}" type="datetimeFigureOut">
              <a:rPr lang="nl-NL" smtClean="0"/>
              <a:t>7-12-2016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A3A32-6CB0-4582-8ABC-EACCE44A2399}" type="slidenum">
              <a:rPr lang="nl-NL" smtClean="0"/>
              <a:t>‹nr.›</a:t>
            </a:fld>
            <a:endParaRPr lang="nl-NL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718597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92A11-1D38-4865-9454-EFE98C6E44B1}" type="datetimeFigureOut">
              <a:rPr lang="nl-NL" smtClean="0"/>
              <a:t>7-12-2016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A3A32-6CB0-4582-8ABC-EACCE44A239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511410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ferte 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92A11-1D38-4865-9454-EFE98C6E44B1}" type="datetimeFigureOut">
              <a:rPr lang="nl-NL" smtClean="0"/>
              <a:t>7-12-2016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A3A32-6CB0-4582-8ABC-EACCE44A2399}" type="slidenum">
              <a:rPr lang="nl-NL" smtClean="0"/>
              <a:t>‹nr.›</a:t>
            </a:fld>
            <a:endParaRPr lang="nl-NL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449860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ar of onwa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92A11-1D38-4865-9454-EFE98C6E44B1}" type="datetimeFigureOut">
              <a:rPr lang="nl-NL" smtClean="0"/>
              <a:t>7-12-2016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A3A32-6CB0-4582-8ABC-EACCE44A239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248741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92A11-1D38-4865-9454-EFE98C6E44B1}" type="datetimeFigureOut">
              <a:rPr lang="nl-NL" smtClean="0"/>
              <a:t>7-12-2016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A3A32-6CB0-4582-8ABC-EACCE44A239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987707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92A11-1D38-4865-9454-EFE98C6E44B1}" type="datetimeFigureOut">
              <a:rPr lang="nl-NL" smtClean="0"/>
              <a:t>7-12-2016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A3A32-6CB0-4582-8ABC-EACCE44A239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6236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92A11-1D38-4865-9454-EFE98C6E44B1}" type="datetimeFigureOut">
              <a:rPr lang="nl-NL" smtClean="0"/>
              <a:t>7-12-2016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A3A32-6CB0-4582-8ABC-EACCE44A239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2604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92A11-1D38-4865-9454-EFE98C6E44B1}" type="datetimeFigureOut">
              <a:rPr lang="nl-NL" smtClean="0"/>
              <a:t>7-12-2016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A3A32-6CB0-4582-8ABC-EACCE44A239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46648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92A11-1D38-4865-9454-EFE98C6E44B1}" type="datetimeFigureOut">
              <a:rPr lang="nl-NL" smtClean="0"/>
              <a:t>7-12-2016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A3A32-6CB0-4582-8ABC-EACCE44A239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46628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92A11-1D38-4865-9454-EFE98C6E44B1}" type="datetimeFigureOut">
              <a:rPr lang="nl-NL" smtClean="0"/>
              <a:t>7-12-2016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A3A32-6CB0-4582-8ABC-EACCE44A239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188068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92A11-1D38-4865-9454-EFE98C6E44B1}" type="datetimeFigureOut">
              <a:rPr lang="nl-NL" smtClean="0"/>
              <a:t>7-12-2016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A3A32-6CB0-4582-8ABC-EACCE44A239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64342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92A11-1D38-4865-9454-EFE98C6E44B1}" type="datetimeFigureOut">
              <a:rPr lang="nl-NL" smtClean="0"/>
              <a:t>7-12-2016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A3A32-6CB0-4582-8ABC-EACCE44A239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85565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92A11-1D38-4865-9454-EFE98C6E44B1}" type="datetimeFigureOut">
              <a:rPr lang="nl-NL" smtClean="0"/>
              <a:t>7-12-2016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A3A32-6CB0-4582-8ABC-EACCE44A239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77945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92A11-1D38-4865-9454-EFE98C6E44B1}" type="datetimeFigureOut">
              <a:rPr lang="nl-NL" smtClean="0"/>
              <a:t>7-12-2016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A3A32-6CB0-4582-8ABC-EACCE44A239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37993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792A11-1D38-4865-9454-EFE98C6E44B1}" type="datetimeFigureOut">
              <a:rPr lang="nl-NL" smtClean="0"/>
              <a:t>7-12-2016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55A3A32-6CB0-4582-8ABC-EACCE44A239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2832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Zoönose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8009045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B</a:t>
            </a:r>
            <a:r>
              <a:rPr lang="nl-NL" dirty="0" smtClean="0"/>
              <a:t>etekenis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Ziekten die van dier op mens </a:t>
            </a:r>
            <a:r>
              <a:rPr lang="nl-NL" dirty="0" smtClean="0"/>
              <a:t>kunnen overgaan</a:t>
            </a:r>
            <a:r>
              <a:rPr lang="nl-NL" dirty="0"/>
              <a:t>, noemen we </a:t>
            </a:r>
            <a:r>
              <a:rPr lang="nl-NL" i="1" dirty="0" err="1"/>
              <a:t>zoönosen</a:t>
            </a:r>
            <a:r>
              <a:rPr lang="nl-NL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539641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Preventie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Hoe</a:t>
            </a:r>
            <a:r>
              <a:rPr lang="nl-NL" dirty="0" smtClean="0"/>
              <a:t>?</a:t>
            </a:r>
          </a:p>
          <a:p>
            <a:endParaRPr lang="nl-NL" dirty="0"/>
          </a:p>
          <a:p>
            <a:r>
              <a:rPr lang="nl-NL" dirty="0" smtClean="0"/>
              <a:t>Hygiëne </a:t>
            </a:r>
            <a:r>
              <a:rPr lang="nl-NL" dirty="0" smtClean="0"/>
              <a:t>sluis</a:t>
            </a:r>
          </a:p>
          <a:p>
            <a:r>
              <a:rPr lang="nl-NL" smtClean="0"/>
              <a:t>protocol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428232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Opdracht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Zoek 3 veel voorkomende zoönose op, hiervan moet tenminste 1 zoönose niet overdraagbaar zijn vanuit een hond of kat</a:t>
            </a:r>
          </a:p>
          <a:p>
            <a:r>
              <a:rPr lang="nl-NL" dirty="0" smtClean="0"/>
              <a:t>Vertel hierbij en hoe groot de kans is dat de ziekte op een mens wordt overgedragen</a:t>
            </a:r>
          </a:p>
          <a:p>
            <a:endParaRPr lang="nl-NL" dirty="0"/>
          </a:p>
          <a:p>
            <a:r>
              <a:rPr lang="nl-NL" dirty="0" smtClean="0"/>
              <a:t>Hoe ga je voorkomen dat de ziekte wordt overgedragen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0717417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</TotalTime>
  <Words>67</Words>
  <Application>Microsoft Office PowerPoint</Application>
  <PresentationFormat>Breedbeeld</PresentationFormat>
  <Paragraphs>13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8" baseType="lpstr">
      <vt:lpstr>Arial</vt:lpstr>
      <vt:lpstr>Trebuchet MS</vt:lpstr>
      <vt:lpstr>Wingdings 3</vt:lpstr>
      <vt:lpstr>Facet</vt:lpstr>
      <vt:lpstr>Zoönose</vt:lpstr>
      <vt:lpstr>Betekenis</vt:lpstr>
      <vt:lpstr>Preventie</vt:lpstr>
      <vt:lpstr>Opdracht</vt:lpstr>
    </vt:vector>
  </TitlesOfParts>
  <Company>AOC Oost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Zoönose</dc:title>
  <dc:creator>Nikki Pots</dc:creator>
  <cp:lastModifiedBy>Nikki Pots</cp:lastModifiedBy>
  <cp:revision>3</cp:revision>
  <dcterms:created xsi:type="dcterms:W3CDTF">2016-12-01T11:39:35Z</dcterms:created>
  <dcterms:modified xsi:type="dcterms:W3CDTF">2016-12-07T07:41:58Z</dcterms:modified>
</cp:coreProperties>
</file>