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D121A-F476-4818-B50F-09B92EF06CEA}" type="datetimeFigureOut">
              <a:rPr lang="nl-NL" smtClean="0"/>
              <a:t>4-12-2016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BC72-9F42-4DDF-9C78-523F2F37A47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82690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D121A-F476-4818-B50F-09B92EF06CEA}" type="datetimeFigureOut">
              <a:rPr lang="nl-NL" smtClean="0"/>
              <a:t>4-12-2016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BC72-9F42-4DDF-9C78-523F2F37A47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69065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D121A-F476-4818-B50F-09B92EF06CEA}" type="datetimeFigureOut">
              <a:rPr lang="nl-NL" smtClean="0"/>
              <a:t>4-12-2016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BC72-9F42-4DDF-9C78-523F2F37A47A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92077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D121A-F476-4818-B50F-09B92EF06CEA}" type="datetimeFigureOut">
              <a:rPr lang="nl-NL" smtClean="0"/>
              <a:t>4-12-2016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BC72-9F42-4DDF-9C78-523F2F37A47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29523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D121A-F476-4818-B50F-09B92EF06CEA}" type="datetimeFigureOut">
              <a:rPr lang="nl-NL" smtClean="0"/>
              <a:t>4-12-2016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BC72-9F42-4DDF-9C78-523F2F37A47A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0950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D121A-F476-4818-B50F-09B92EF06CEA}" type="datetimeFigureOut">
              <a:rPr lang="nl-NL" smtClean="0"/>
              <a:t>4-12-2016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BC72-9F42-4DDF-9C78-523F2F37A47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106606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D121A-F476-4818-B50F-09B92EF06CEA}" type="datetimeFigureOut">
              <a:rPr lang="nl-NL" smtClean="0"/>
              <a:t>4-12-2016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BC72-9F42-4DDF-9C78-523F2F37A47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03594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D121A-F476-4818-B50F-09B92EF06CEA}" type="datetimeFigureOut">
              <a:rPr lang="nl-NL" smtClean="0"/>
              <a:t>4-12-2016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BC72-9F42-4DDF-9C78-523F2F37A47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64226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D121A-F476-4818-B50F-09B92EF06CEA}" type="datetimeFigureOut">
              <a:rPr lang="nl-NL" smtClean="0"/>
              <a:t>4-12-2016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BC72-9F42-4DDF-9C78-523F2F37A47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91821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D121A-F476-4818-B50F-09B92EF06CEA}" type="datetimeFigureOut">
              <a:rPr lang="nl-NL" smtClean="0"/>
              <a:t>4-12-2016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BC72-9F42-4DDF-9C78-523F2F37A47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30804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D121A-F476-4818-B50F-09B92EF06CEA}" type="datetimeFigureOut">
              <a:rPr lang="nl-NL" smtClean="0"/>
              <a:t>4-12-2016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BC72-9F42-4DDF-9C78-523F2F37A47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0937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D121A-F476-4818-B50F-09B92EF06CEA}" type="datetimeFigureOut">
              <a:rPr lang="nl-NL" smtClean="0"/>
              <a:t>4-12-2016</a:t>
            </a:fld>
            <a:endParaRPr lang="nl-N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BC72-9F42-4DDF-9C78-523F2F37A47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2030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D121A-F476-4818-B50F-09B92EF06CEA}" type="datetimeFigureOut">
              <a:rPr lang="nl-NL" smtClean="0"/>
              <a:t>4-12-2016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BC72-9F42-4DDF-9C78-523F2F37A47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5960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D121A-F476-4818-B50F-09B92EF06CEA}" type="datetimeFigureOut">
              <a:rPr lang="nl-NL" smtClean="0"/>
              <a:t>4-12-2016</a:t>
            </a:fld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BC72-9F42-4DDF-9C78-523F2F37A47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4392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D121A-F476-4818-B50F-09B92EF06CEA}" type="datetimeFigureOut">
              <a:rPr lang="nl-NL" smtClean="0"/>
              <a:t>4-12-2016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BC72-9F42-4DDF-9C78-523F2F37A47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75017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dirty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D121A-F476-4818-B50F-09B92EF06CEA}" type="datetimeFigureOut">
              <a:rPr lang="nl-NL" smtClean="0"/>
              <a:t>4-12-2016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BC72-9F42-4DDF-9C78-523F2F37A47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6239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D121A-F476-4818-B50F-09B92EF06CEA}" type="datetimeFigureOut">
              <a:rPr lang="nl-NL" smtClean="0"/>
              <a:t>4-12-2016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283BC72-9F42-4DDF-9C78-523F2F37A47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96356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460500" y="2070100"/>
            <a:ext cx="6832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Deze </a:t>
            </a:r>
            <a:r>
              <a:rPr lang="nl-NL" dirty="0" err="1"/>
              <a:t>energizer</a:t>
            </a:r>
            <a:r>
              <a:rPr lang="nl-NL" dirty="0"/>
              <a:t> gaat over het begrip ‘fenotype’</a:t>
            </a:r>
          </a:p>
          <a:p>
            <a:endParaRPr lang="nl-NL" dirty="0"/>
          </a:p>
          <a:p>
            <a:r>
              <a:rPr lang="nl-NL" dirty="0"/>
              <a:t>Leerlingen lopen kriskras door elkaar terwijl de docent vragen stelt over eigenschappen, voorkeuren of meningen. </a:t>
            </a:r>
          </a:p>
          <a:p>
            <a:endParaRPr lang="nl-NL" dirty="0"/>
          </a:p>
          <a:p>
            <a:r>
              <a:rPr lang="nl-NL" dirty="0"/>
              <a:t>Bij het beantwoorden van de vraag vormen de leerlingen groepjes.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1460500" y="635000"/>
            <a:ext cx="6464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Energizer: Thema </a:t>
            </a:r>
            <a:r>
              <a:rPr lang="nl-NL" sz="3600" dirty="0" err="1"/>
              <a:t>Efelijkheid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1347448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244600" y="215900"/>
            <a:ext cx="100838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Maak een groep met iedereen …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 – met dezelfde haarkleur.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 –– met hetzelfde lievelingseten.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– met dezelfde kleur sokken.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– die in dezelfde maand jarig is.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– met dezelfde combinatie X- en Y-chromosomen.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– die in dezelfde plaats geboren is.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– die van hetzelfde drinken houdt.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– die hetzelfde schoolvak leuk vindt.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– met dezelfde gezinssamenstelling.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– met dezelfde oogkleur.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– met dezelfde sieraden.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– die even lang is.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– die iets aan zijn fenotype heeft veranderd. (Wie heeft bijvoorbeeld zijn haarkleur veranderd?) 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789803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</TotalTime>
  <Words>141</Words>
  <Application>Microsoft Office PowerPoint</Application>
  <PresentationFormat>Breedbeeld</PresentationFormat>
  <Paragraphs>20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H. Pijpers</dc:creator>
  <cp:lastModifiedBy>H. Pijpers</cp:lastModifiedBy>
  <cp:revision>2</cp:revision>
  <dcterms:created xsi:type="dcterms:W3CDTF">2016-12-04T21:57:19Z</dcterms:created>
  <dcterms:modified xsi:type="dcterms:W3CDTF">2016-12-04T22:10:37Z</dcterms:modified>
</cp:coreProperties>
</file>