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116" autoAdjust="0"/>
  </p:normalViewPr>
  <p:slideViewPr>
    <p:cSldViewPr snapToGrid="0">
      <p:cViewPr varScale="1">
        <p:scale>
          <a:sx n="59" d="100"/>
          <a:sy n="59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A729A-18A7-48B9-99F7-B4BF0BD1857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E3ED-F65B-4553-B805-D940B10B74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8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Men spreekt van brokkelhoef  als de  laatste 2 a 3 cm van de draagwand los laat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E3ED-F65B-4553-B805-D940B10B74A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err="1" smtClean="0"/>
              <a:t>Symptonen</a:t>
            </a:r>
            <a:endParaRPr lang="nl-NL" b="1" dirty="0" smtClean="0"/>
          </a:p>
          <a:p>
            <a:r>
              <a:rPr lang="nl-NL" dirty="0" smtClean="0"/>
              <a:t>Dit is duidelijk herkenbaar aan de hoornpijpjes die los liggen.</a:t>
            </a:r>
            <a:br>
              <a:rPr lang="nl-NL" dirty="0" smtClean="0"/>
            </a:br>
            <a:r>
              <a:rPr lang="nl-NL" dirty="0" smtClean="0"/>
              <a:t>Normaliter zijn deze hoornpijpjes met elkaar verbonden door middel van tussenstof, in geval van brokkelhoef laat deze tussenstof zich vervroegd los.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E3ED-F65B-4553-B805-D940B10B74A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95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E3ED-F65B-4553-B805-D940B10B74A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13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95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02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9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3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99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76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74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64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61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07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ED5A219-E0F3-4DC4-A868-1BA7AC64571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FECC6C7-302B-4872-8C89-42EACD89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80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hoefsmederijburgmans.nl/site/uploads/images/pages/Hoefproblemen/brokkelhoef%5b1%5d.jpg" TargetMode="External"/><Relationship Id="rId7" Type="http://schemas.openxmlformats.org/officeDocument/2006/relationships/hyperlink" Target="http://hoefsmederijburgmans.nl/site/uploads/images/pages/Hoefproblemen/brokkelhoef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hoefsmederijburgmans.nl/site/uploads/images/pages/Hoefproblemen/brokkelhoef%5b2%5d.jp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Brokkelhoef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6765" y="4807986"/>
            <a:ext cx="9144000" cy="1655762"/>
          </a:xfrm>
        </p:spPr>
        <p:txBody>
          <a:bodyPr/>
          <a:lstStyle/>
          <a:p>
            <a:r>
              <a:rPr lang="nl-NL" dirty="0"/>
              <a:t>Gemaakt door:</a:t>
            </a:r>
          </a:p>
          <a:p>
            <a:r>
              <a:rPr lang="nl-NL" dirty="0"/>
              <a:t>Marlou Veenstra</a:t>
            </a:r>
          </a:p>
          <a:p>
            <a:r>
              <a:rPr lang="nl-NL" dirty="0"/>
              <a:t>Nicole Bastiaan</a:t>
            </a:r>
          </a:p>
        </p:txBody>
      </p:sp>
    </p:spTree>
    <p:extLst>
      <p:ext uri="{BB962C8B-B14F-4D97-AF65-F5344CB8AC3E}">
        <p14:creationId xmlns:p14="http://schemas.microsoft.com/office/powerpoint/2010/main" val="390856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862" y="1579382"/>
            <a:ext cx="3721613" cy="41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is een brokkelhoef?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Oorzaak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Symptomen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Behandeling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Preventie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Vragen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133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BROKKELHOEF?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7879" y="1828801"/>
            <a:ext cx="8702337" cy="45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 lange hoefwand</a:t>
            </a:r>
          </a:p>
          <a:p>
            <a:r>
              <a:rPr lang="nl-NL" dirty="0"/>
              <a:t>Slechte hoornkwaliteit, geen goede doorbloeding.</a:t>
            </a:r>
          </a:p>
          <a:p>
            <a:r>
              <a:rPr lang="nl-NL" dirty="0"/>
              <a:t>Seizoen</a:t>
            </a:r>
          </a:p>
          <a:p>
            <a:r>
              <a:rPr lang="nl-NL" dirty="0"/>
              <a:t>Plotseling te veel slijtage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8" y="3264638"/>
            <a:ext cx="4643935" cy="30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6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Onderste deel van de hoef brokkelt af</a:t>
            </a:r>
          </a:p>
          <a:p>
            <a:r>
              <a:rPr lang="nl-NL" dirty="0"/>
              <a:t>Breken hele stukken van de hoef af</a:t>
            </a:r>
          </a:p>
          <a:p>
            <a:r>
              <a:rPr lang="nl-NL" dirty="0"/>
              <a:t>De hoef scheurt of ziet er rafelig uit</a:t>
            </a:r>
          </a:p>
          <a:p>
            <a:r>
              <a:rPr lang="nl-NL" dirty="0"/>
              <a:t>Hoefijzers zitten snel los</a:t>
            </a:r>
          </a:p>
          <a:p>
            <a:r>
              <a:rPr lang="nl-NL" dirty="0"/>
              <a:t>Hoefnagels komen los te zitten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179445"/>
            <a:ext cx="5505992" cy="41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0882" y="2111130"/>
            <a:ext cx="10058400" cy="405079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055" name="Picture 7" descr="http://hoefsmederijburgmans.nl/site/uploads/images/pages/Hoefproblemen/brokkelhoef%5b1%5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20" y="3702756"/>
            <a:ext cx="2483360" cy="18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oefsmederijburgmans.nl/site/uploads/images/pages/Hoefproblemen/brokkelhoef%5b2%5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70" y="3702756"/>
            <a:ext cx="2483360" cy="18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oefsmederijburgmans.nl/site/uploads/images/pages/Hoefproblemen/brokkelhoef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73" y="3715747"/>
            <a:ext cx="2466038" cy="184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306" y="1891541"/>
            <a:ext cx="10058400" cy="4050792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Verzorg </a:t>
            </a:r>
            <a:r>
              <a:rPr lang="nl-NL" dirty="0"/>
              <a:t>en controleer dagelijks de hoeven</a:t>
            </a:r>
          </a:p>
          <a:p>
            <a:r>
              <a:rPr lang="nl-NL" dirty="0"/>
              <a:t>Spoel de hoeven af met water</a:t>
            </a:r>
          </a:p>
          <a:p>
            <a:r>
              <a:rPr lang="nl-NL" dirty="0"/>
              <a:t>Voldoende beweging</a:t>
            </a:r>
          </a:p>
          <a:p>
            <a:r>
              <a:rPr lang="nl-NL" dirty="0"/>
              <a:t>Paarden op stro zetten</a:t>
            </a:r>
          </a:p>
          <a:p>
            <a:r>
              <a:rPr lang="nl-NL" dirty="0"/>
              <a:t>Paarden niet op houtkrullen zetten, trekt vocht uit de hoeven</a:t>
            </a:r>
            <a:r>
              <a:rPr lang="nl-NL" dirty="0" smtClean="0"/>
              <a:t>.</a:t>
            </a:r>
          </a:p>
          <a:p>
            <a:r>
              <a:rPr lang="nl-NL" u="sng" dirty="0" smtClean="0"/>
              <a:t>!Beslaan, ijzer ruim gelegd, nagelen zo hoog mogelijk!</a:t>
            </a:r>
            <a:endParaRPr lang="nl-NL" u="sng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56" y="193789"/>
            <a:ext cx="4069106" cy="33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0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tijd naar de hoefsmid</a:t>
            </a:r>
          </a:p>
          <a:p>
            <a:r>
              <a:rPr lang="nl-NL" dirty="0"/>
              <a:t>Hoeven </a:t>
            </a:r>
            <a:r>
              <a:rPr lang="nl-NL" dirty="0" smtClean="0"/>
              <a:t>vochtig houden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126" y="1633897"/>
            <a:ext cx="4651513" cy="30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Droogte</a:t>
            </a:r>
          </a:p>
          <a:p>
            <a:r>
              <a:rPr lang="nl-NL" dirty="0"/>
              <a:t>Hoefsmid</a:t>
            </a:r>
          </a:p>
          <a:p>
            <a:r>
              <a:rPr lang="nl-NL" dirty="0"/>
              <a:t>Beweging</a:t>
            </a:r>
          </a:p>
        </p:txBody>
      </p:sp>
    </p:spTree>
    <p:extLst>
      <p:ext uri="{BB962C8B-B14F-4D97-AF65-F5344CB8AC3E}">
        <p14:creationId xmlns:p14="http://schemas.microsoft.com/office/powerpoint/2010/main" val="3334717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10049</TotalTime>
  <Words>150</Words>
  <Application>Microsoft Office PowerPoint</Application>
  <PresentationFormat>Breedbeeld</PresentationFormat>
  <Paragraphs>48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Rockwell</vt:lpstr>
      <vt:lpstr>Rockwell Condensed</vt:lpstr>
      <vt:lpstr>Wingdings</vt:lpstr>
      <vt:lpstr>Houttype</vt:lpstr>
      <vt:lpstr>Brokkelhoef</vt:lpstr>
      <vt:lpstr>Inhoudsopgave</vt:lpstr>
      <vt:lpstr>WAT IS EEN BROKKELHOEF?</vt:lpstr>
      <vt:lpstr>oorzaak</vt:lpstr>
      <vt:lpstr>Symptomen</vt:lpstr>
      <vt:lpstr>Symptomen</vt:lpstr>
      <vt:lpstr>Behandeling</vt:lpstr>
      <vt:lpstr>Preventie</vt:lpstr>
      <vt:lpstr>slot</vt:lpstr>
      <vt:lpstr>vragen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Brokkelhoef</dc:title>
  <dc:creator>Student Marlou Veenstra</dc:creator>
  <cp:lastModifiedBy>Susette Kalter</cp:lastModifiedBy>
  <cp:revision>14</cp:revision>
  <dcterms:created xsi:type="dcterms:W3CDTF">2016-11-09T14:21:03Z</dcterms:created>
  <dcterms:modified xsi:type="dcterms:W3CDTF">2016-11-23T14:33:50Z</dcterms:modified>
</cp:coreProperties>
</file>