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8BF265-209C-4B7D-861C-F0D918EFD9E3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EB3534-F3CA-4566-AE74-DA900DACC24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BF265-209C-4B7D-861C-F0D918EFD9E3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B3534-F3CA-4566-AE74-DA900DACC24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BF265-209C-4B7D-861C-F0D918EFD9E3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B3534-F3CA-4566-AE74-DA900DACC24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BF265-209C-4B7D-861C-F0D918EFD9E3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B3534-F3CA-4566-AE74-DA900DACC247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BF265-209C-4B7D-861C-F0D918EFD9E3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B3534-F3CA-4566-AE74-DA900DACC247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BF265-209C-4B7D-861C-F0D918EFD9E3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B3534-F3CA-4566-AE74-DA900DACC24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BF265-209C-4B7D-861C-F0D918EFD9E3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B3534-F3CA-4566-AE74-DA900DACC247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BF265-209C-4B7D-861C-F0D918EFD9E3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B3534-F3CA-4566-AE74-DA900DACC247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BF265-209C-4B7D-861C-F0D918EFD9E3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B3534-F3CA-4566-AE74-DA900DACC24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8BF265-209C-4B7D-861C-F0D918EFD9E3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B3534-F3CA-4566-AE74-DA900DACC247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8BF265-209C-4B7D-861C-F0D918EFD9E3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EB3534-F3CA-4566-AE74-DA900DACC247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8BF265-209C-4B7D-861C-F0D918EFD9E3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EB3534-F3CA-4566-AE74-DA900DACC24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frm=1&amp;source=images&amp;cd=&amp;cad=rja&amp;docid=nwcLWuFctC7ALM&amp;tbnid=dAzYu0q36PEP8M:&amp;ved=0CAUQjRw&amp;url=http://www.nederlanders.fr/profiles/blogs/wat-kost-een-bos-tulpen-bij-jou-in-frankrijk&amp;ei=VxxyUrfFIY_HswbqnoHoDQ&amp;bvm=bv.55819444,d.bGE&amp;psig=AFQjCNEnWSy1mdlH0cuOn3VCKApMOeoPnw&amp;ust=1383296446081835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www.google.nl/url?sa=i&amp;rct=j&amp;q=&amp;esrc=s&amp;frm=1&amp;source=images&amp;cd=&amp;cad=rja&amp;docid=pxVn9eiG8S3YSM&amp;tbnid=JM8YbCwuyrfbOM:&amp;ved=0CAUQjRw&amp;url=http://ijsselstein.groei.nl/index.php?id=27103&amp;ei=sBxyUtXXNoXFtQbfm4CYBQ&amp;bvm=bv.55819444,d.bGE&amp;psig=AFQjCNG_lrxjoeKUuC8c_eCBIXduQ1HE_w&amp;ust=13832965570811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nl/imgres?imgurl&amp;imgrefurl=http://www.euphorbiafulgens.nl/&amp;h=0&amp;w=0&amp;sz=1&amp;tbnid=DfPHopJLAP9Z5M&amp;tbnh=212&amp;tbnw=237&amp;zoom=1&amp;docid=HcOuONFAm0n48M&amp;ei=Ih1yUqKhM83PsgaXmYDYCw&amp;ved=0CAEQsCU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sa=i&amp;source=images&amp;cd=&amp;cad=rja&amp;docid=-TSwKzASYWIZbM&amp;tbnid=vMaif4Sz7lV1XM:&amp;ved=0CAgQjRwwAA&amp;url=http://www.wiebe-wesstra-voor-uw-tuin.nl/index.php?main_page=index&amp;cPath=3_146_10&amp;ei=Nh1yUtqmNpSP4gSo2IHgAg&amp;psig=AFQjCNGF3yIhb63oEAsb4HvQNOHjBHNeNg&amp;ust=138329669492976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nl/url?sa=i&amp;rct=j&amp;q=&amp;esrc=s&amp;frm=1&amp;source=images&amp;cd=&amp;cad=rja&amp;docid=k_IYmsqSOuB6GM&amp;tbnid=0t9r-UvopwFUzM:&amp;ved=0CAUQjRw&amp;url=http://www.regiobloemist.be/Product/View/1-rode-roos/id=445&amp;ei=Yx1yUs6PMcfXtQaBnoEY&amp;psig=AFQjCNG8kWq8uelYpBRQuzTjMGECgoT_tw&amp;ust=1383296724989389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://www.google.nl/url?sa=i&amp;rct=j&amp;q=&amp;esrc=s&amp;frm=1&amp;source=images&amp;cd=&amp;cad=rja&amp;docid=fSL9WJgr_onn2M&amp;tbnid=Nx0LXBtZmji8IM:&amp;ved=0CAUQjRw&amp;url=http://fotocompetitie.upc.nl/seo/foto/715497/roos_tegen_witte_achtergrond_1/roos_witte_achtergrond_1.html&amp;ei=eB1yUtrKFoHVtQayl4HwCw&amp;psig=AFQjCNG8kWq8uelYpBRQuzTjMGECgoT_tw&amp;ust=138329672498938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l/url?sa=i&amp;rct=j&amp;q=&amp;esrc=s&amp;frm=1&amp;source=images&amp;cd=&amp;cad=rja&amp;docid=B6RiEEE2aP5NfM&amp;tbnid=ytWjA3PjI2M4VM:&amp;ved=0CAUQjRw&amp;url=http://nl.123rf.com/photo_8496748_achteraanzicht-van-roze-gele-rode-gerbera-daisy-bloemen.html&amp;ei=tx1yUsz4MsnCtQbPqYHYCA&amp;psig=AFQjCNFDFwWmf1LDcrTKaF99d7Kvzppiow&amp;ust=138329680927474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://www.google.nl/url?sa=i&amp;rct=j&amp;q=&amp;esrc=s&amp;frm=1&amp;source=images&amp;cd=&amp;cad=rja&amp;docid=IdddrYRh0v0r5M&amp;tbnid=lRvcqFKTu1OhcM:&amp;ved=0CAUQjRw&amp;url=http://www.pentakeep.nl/gerbera_choicy.html&amp;ei=xx1yUumAFYGxtAbg0YCgCA&amp;psig=AFQjCNFDFwWmf1LDcrTKaF99d7Kvzppiow&amp;ust=138329680927474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Sxg4o7I4ESDRoM&amp;tbnid=VSOo8vrZAPcG_M:&amp;ved=0CAUQjRw&amp;url=http://waarneming.nl/soort/info/7529&amp;ei=-x1yUpSPFtDHswb5ioDoBA&amp;psig=AFQjCNExJHt3mwXX5lrdJNB-A2DWXR5GJA&amp;ust=1383296883580563" TargetMode="External"/><Relationship Id="rId2" Type="http://schemas.openxmlformats.org/officeDocument/2006/relationships/hyperlink" Target="http://www.google.nl/url?sa=i&amp;rct=j&amp;q=&amp;esrc=s&amp;frm=1&amp;source=images&amp;cd=&amp;cad=rja&amp;docid=IdddrYRh0v0r5M&amp;tbnid=lRvcqFKTu1OhcM:&amp;ved=0CAUQjRw&amp;url=http://www.pentakeep.nl/gerbera_choicy.html&amp;ei=xx1yUumAFYGxtAbg0YCgCA&amp;psig=AFQjCNFDFwWmf1LDcrTKaF99d7Kvzppiow&amp;ust=138329680927474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nl/url?sa=i&amp;rct=j&amp;q=&amp;esrc=s&amp;frm=1&amp;source=images&amp;cd=&amp;cad=rja&amp;docid=4DSA7to7-4lAaM&amp;tbnid=38DiphY5eE1SEM:&amp;ved=0CAUQjRw&amp;url=http://www.kootflowers.nl/pagina.php?pagina_id=7&amp;onderdeel_id=2&amp;cat_id=2&amp;pm=20&amp;ei=BiByUrycD8bJswayhIHAAg&amp;psig=AFQjCNGcXLtYJ18MNYCvhAvdXhRJ4FmL0A&amp;ust=138329740404625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nl/url?sa=i&amp;source=images&amp;cd=&amp;cad=rja&amp;docid=5y9A0gj-sj4cPM&amp;tbnid=8q3--8InPcDysM:&amp;ved=0CAgQjRwwAA&amp;url=http://www.francemonthly.com/n/0305/&amp;ei=7D5yUvD1Joia7QaN0YHwDA&amp;psig=AFQjCNEO7sC-TyePfDo5ttrB___dRx5hfQ&amp;ust=138330532469640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hyperlink" Target="http://www.google.nl/url?sa=i&amp;source=images&amp;cd=&amp;cad=rja&amp;docid=R5I-If3ZTMPJqM&amp;tbnid=9ajsuDOcDdYmWM:&amp;ved=0CAgQjRwwAA&amp;url=http://servaasvanderlaan.wordpress.com/tag/mimosa/&amp;ei=AD9yUpXDOKGJ7AaD24CgBw&amp;psig=AFQjCNGlVdkOxZAJXUvfM3H90TPs5K6tfg&amp;ust=13833053449840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Snijbloemenverzorging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05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Schone vaas</a:t>
            </a:r>
          </a:p>
          <a:p>
            <a:r>
              <a:rPr lang="nl-NL" dirty="0" smtClean="0"/>
              <a:t>Schoon water (koud, lauw of warm)</a:t>
            </a:r>
          </a:p>
          <a:p>
            <a:r>
              <a:rPr lang="nl-NL" dirty="0" smtClean="0"/>
              <a:t>Zakje snijbloemenvoedsel toevoegen</a:t>
            </a:r>
          </a:p>
          <a:p>
            <a:r>
              <a:rPr lang="nl-NL" dirty="0" smtClean="0"/>
              <a:t>1/3 blad van de steel verwijderen</a:t>
            </a:r>
          </a:p>
          <a:p>
            <a:r>
              <a:rPr lang="nl-NL" dirty="0" smtClean="0"/>
              <a:t>Schuin aansnijden met een scherp mes</a:t>
            </a:r>
          </a:p>
          <a:p>
            <a:r>
              <a:rPr lang="nl-NL" dirty="0" smtClean="0"/>
              <a:t>Na een aantal dagen het water in de vaas verversen!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Er zijn een paar aparte bloemgroepen die een speciale verzorging nodig heeft….namelijk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Algemene verzorging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344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Bolbloemen</a:t>
            </a:r>
            <a:endParaRPr lang="nl-NL" dirty="0"/>
          </a:p>
        </p:txBody>
      </p:sp>
      <p:pic>
        <p:nvPicPr>
          <p:cNvPr id="1026" name="Picture 2" descr="http://api.ning.com/files/hzHalJRlCSffxdGoKek2n40gGliC3zwBU0*rpF0EqZbskNecUSNNNkqaNr7uh0xtzlBz3FGDmELPJyKtN-DKIu3Af-LE5mVr/tulp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4896544" cy="32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jsselstein.groei.nl/uploads/pics/anemone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802566" cy="254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Euphorbia’s</a:t>
            </a:r>
            <a:endParaRPr lang="nl-NL" dirty="0"/>
          </a:p>
        </p:txBody>
      </p:sp>
      <p:pic>
        <p:nvPicPr>
          <p:cNvPr id="2050" name="Picture 2" descr="https://encrypted-tbn1.gstatic.com/images?q=tbn:ANd9GcR6eGDYXrR78KvtPSkoZY2krUY654pNi0sNgGZB_BD24IAXf_ZzspT6GZW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292266" cy="29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iebe-wesstra-voor-uw-tuin.nl/images/Euphorbia_amygdaloides_var_robbiae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3"/>
          <a:stretch/>
        </p:blipFill>
        <p:spPr bwMode="auto">
          <a:xfrm>
            <a:off x="4788023" y="332656"/>
            <a:ext cx="3571875" cy="42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Rozen</a:t>
            </a:r>
            <a:endParaRPr lang="nl-NL" dirty="0"/>
          </a:p>
        </p:txBody>
      </p:sp>
      <p:pic>
        <p:nvPicPr>
          <p:cNvPr id="3074" name="Picture 2" descr="http://www.regiobloemist.be/media/productphotos/8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4487"/>
            <a:ext cx="47815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QSEBUUEhQVFBUUFBQXFBcVFBQVFRQUFRQVFBQVFBQXHCYeFxkjGRQUHy8gJCcpLCwsFR4xNTAqNSYrLCkBCQoKDgwOGA8PGiwkHxwqLCksLCwtLCwpKSksLCksKSwsLCwsLCwsKiwsKSkpLCwsLCksLCwsLCwsLCwsLCwsLP/AABEIAM0A9gMBIgACEQEDEQH/xAAbAAABBQEBAAAAAAAAAAAAAAADAAECBAUGB//EADsQAAEDAgQDBQgBAwIHAQAAAAEAAhEDIQQSMUEFUWEGInGBkRMyQqGxwdHh8BRSYiPxFjNTcoKSshX/xAAaAQACAwEBAAAAAAAAAAAAAAACBAABAwUG/8QALBEAAgIBBAEDAwMFAQAAAAAAAAECEQMEEiExQRMiUQUyYaHR8XGBkbHhI//aAAwDAQACEQMRAD8A7RKUoTJkIdMknVMsYhMQnKSosYJinSQhCCeE0pShCoSaUkihstIZNCclDxOKbTYXvMNaJJ/m6ByoNRbdIJCgVwHDu0b6eIdVdLm1ZzNnS/dIm0gWXVUe09F72skjMLFwgTynml1qIyH8ugy4n1aq+P1NJyCMO3NnyjMRGaLxMxPKUdyGSichTaLMqfEOF067Ye2+zhZ7Tza5WS5QzKKZHAxuF8WLazsLWdmc3/lvIjOImHf5QtZy5jto0CpSe0w+D4y0hzT/APQ81u4LGirSa8fEAT0O49UUZXaMJKmWmlTBQWuUpR2Wgsp5Qw5SlUEOUpTSlKsgkgUyQUKJSnUElCjUTJ0ycFxBJJNKploeVGU5UUIQ6SRUZVMJDkpSolKUDYaRKVEvUHPUcyXnkNYxJ5lwvafiRr1srXE02xbYuGp6rW7TcXgeyYbn342H9vmubosuksuS1R6L6bo9v/tL+37kDSsOies2dtlcNNDdT/fIJFyOyuxuF8WdQqB3ec2CC3MYg6RNrGF0GF7X03GHtcwc/eHnGi5ioQNL9f0hOK2hOSF82ixZnclydRje19NtmNLz/wCo/Ky8L2wqGr32gsNoaLt6g7rHqMQJuieRma+nYYqq/c6PtfVY72V4c1x7pBByuF9eoCj2XxWVzqWxGZvQgw75EHyKFheLCqw08RLv7XACW9ZVPDD2WMbf4wPFrhFvIz5LbHkuaZ5rV6WeF+47QFFabIKmwp2xNIKCnlQCeVdl0ECYlRBSlWUSlNKaUpUBJZklGUyso10ycpk4LiSTJKmWIpkiokoQkOSokpSoFyzbo0SJEqDqii+ohlyVyZfg3jElmVLi+P8AZUiR7xs3x5+Sthy5vjmIz1P8advFx1/nRJ5J0jpaHB6uVJ9LlmK4Xubnnv4qxTaBc38PygFsmSpvcAIScpHrdjfAb+qZuD5FO2j7S8loG9o8AN1To0S9wAsJueQ5rSxDwBAsBYLBPyVOO11HsqvpNaIAzHcu+w0CqvJ5A+UfRXhh5u6w5bn8KDiBoI+vqi3WUuPyVadGZtFrf7KvUoXV1rLzNwlVoX1HPyN1HMOqfIPDNQsZSPtmlus0z5hwH2VoCELFYg03MqAAxIgjfb6lbY5cpiGuwPPhcI9nXk3Uwuf4Z2ma8htQBh2Pwn10W8CumpqXKPKZdPPC9s0FBUigqbXI0zJomUlGUpR2A0SlPKjKaUQJOUlFJWCbRUSnJUXvAEkgDclOC4kpWHje1dJhhgNQ8xZvqdVlVe2VX4WMHjJWEs0F5K3JHXlRK4s9rq8/B6Ize2VTdjD4EhZPUQCU0dU5yC96wR2wbEuY4HoQQrtDi1N7Q4OEHyI6EJbJnT6Y1i9zpF0vTOqACTYC5WLju0jGWaMx+SxanFqlUw425BJvKro7OH6dlnzP2r89/wCDo8RxxgHc7x+QWHUdmE/5H6BAecoU8I6aR5h9/No/CXyT5Vnf0ukhgVx8g3iFClhnP00GpOgRaVLOY2GqPiq2UZRYDQJWcm0dC3e1dhqWFa1gvM3nTp9k9IDMJEkb8lHFktbSAuXNAH/dN/mVbpUwGuDQCWloJ5m5dfYWCBy4SFn1u+f4KdXvGPn+VB+B5u+RVvC4Jz6kADKPecNG+J5oGMqjOQNAYHlaVHIKLd7YsEcHaReNUHGsgNPOR6f7rQw7u47wjzNlV4u2GtG7SA7o5wLo9I9FNwUW91MqUanO45KPEGTTts4fdRpFWYsbxv5i4WsHyFlhSswn0VcwvaGtSEAhzdg68eBRq9EObnb4OHI7HwKqOoc0zGdcoTnjjkW2SOs7PcSdXpFz4zZiCBaBstKV5/hR7Oqx2YtAc0mCRIBEzC79jwRIuDoQncWTcjzev0voT46YQFIqMpSmUzmsknlQSRoBk5SUQUyKwTZxFcMaXOMBoknouIxnGnYhxLpyj3WaCObuZWh25xxDGUWSXVXaDUgbeqDwbs/7MB1XvP5fC38nqtMkJ5Xtj0hV8FOnw6o8ch6D1R29n/7nHy/a3pQHvQvTQguWXFJ+DMZwKnNwT4krBdx3D06tRhoElri0XBaYMaHT5rrC5cti+zji59QgEueTAOgJ/CSybV0dPS4scppTqim/jbnOJDGtabBoAsOUxdTGIc7p4J6PCtpB6b9fNWqOGOi5s5o9ZCMcKqKoAzDq3g6eV4Pl62RWUJsdVOnhSXRp+hJWG/kjyWqZX4o2D0KFwmpLnsO4BHi0/ta+JpBzebT9RbyKyGYJ1Oq17bt3O4BsQR5/JFNeRjBnU4bHwy7QqE62A268+pQGtz1gNpv4BWqj+Wv1RcJSe0C0eBB+ixyyde1GsZpRvyzRq4XM1sg90tcOhH2QqcMJie8ZO+uqdlYwmFe9xP19UtH4Yp7laLVOoAzI0wJJ03O5VL/8IEgl/KbchFkf2jdm/NM/E2gD5rbbZnHJKL9vkjWeyk2G3g93m52knwWLxZhYxjXe+5zqj+hNgPIfda7agzBxgkaRsoVKbS7ORJ2J28ArjGuxiGSndP8AcycDgSTJBA62nwQuKY34GxrBgR4gLS4jjcjCRrFjvfRc3UOnh+1tEYi3k90i7gasGDo6zvA/jXyT1cPBPQkIFBX65DhANyAXdIt6rRGeRqD3GVXI8fBQpvrME03ua2djv4K8cC53utJHOPurDOE1nNygNYP8jPoAmYxb+1CGTV4+sjVfBc4Bx4vIp1TLvhdz6Hqt5ZHDOCNpnM45nDS0AeAWtKdxqSXuPO6uWF5G8PQ4cpShlPK2TEmSSTJIgS7isI32meBmyxO4HIclDItCqyVWexdHdSFKtlR6rOVqoEAsXNzTtjWNUCyLK41WfZrLRBd16LZhUsWwAlzmkgxcat8twkcl1wdT6e4LMnP+39QXCuG03QXSHzY/CtWtwoETaeYtPVBwNIES0yFoNpkaTHyXIyvk7OfI3LhmNVwUKD6ZDajuVN/0K2qlMFUMSyKdQHdjh6tKwhK5JGMZtySOe4NjZLqZ55h56/zqrzzB+3Ncvhq2WqD/ADRb4ryE7urhnQzYvduiPWEXHu/RWaWGtI+SA2oR1RKZi7TblyQuNdA+o2qff+ywxx5ogjcIH9Wd7/zmiU6wKqUSRkn+AkKrVddGq1QBqs+tUJWNpDePHfYR+JARmCBmfrs3l1P4VbCYeTmO2n5T42vAJ2C1jHyyTavbEyuJYnPUDeVyqkyVCgS57j0d9ICsYelJWj4N00kkg+EpbrY4XhwAXEC5t4D9yqlZ7KbIcYJTcM4mM2W5B07rrH00TWm+5Wjl/U7lgltf8G2HKQKECnldSjx9hmlFBVZrkXMqolhJSUAVKVCEgUkwKSIo33KvWVh6BUTc2LRKT0Io7whOC58kMJgiolSchrOg7K8OpuzUzHNuxWtguJteNYdvKznOVas0g5mmHD5pPPp1PlD+HU37Mn+TdrvCysdU7pSbxbM3vCHDXkVUxTi5hAME6Lkxi45FfyPRe1qzkeIUMlUjwI8CtTDPkLO4tSIcHcxHmFa4fUsm8q4TO6pWjSDrJCpBQnVANSAoNrNO/oEEJN+DJwXkuMrD+bJ6lMc1WFUD3bdf2Ui1ztBPgQtaYDjEHVaOZKYVoEBzvJKphnA94FSbRC1VAStIssxhIgCE4pzqhMbBVhr1EomE8k0DdhAqmLwzAMzrDaDc+AVutiw0XVHAUDXeXvu1tgNj08FMcHOe2JTzvHB5JvhfqXcDw9mUOLbm4m8DbzWgFElNK7UYKKpHmMueWaTlJ/8ACcpSoZk6ujKwgKmHoMpSqouy1KkCq7XItNyouwqZIFJWSzoHoT0V6E5NSF0VqgVdysVVVeUnkXJrEG4obipOQ3FYsMg4oTipuKESpRdgcTRDh1VR2ILAQ4EwDEdNiVbr12t94ws6pxmm5wbBIJgnSJ3SebBGXI3j1bgtsuQeFxNPEPDKrcjToL2OgvZJ/DDQc4G4HunZwOhSxuGyAkXT4HECoQXl2ZogAm1uSwnFL+h2cWqlNbvwKhgPifc8uSIWBWnFVnlVe4nrsG5MEzimlaRQEsthRUI3KI3EHx8VVDlNrluvyLzyfBdDwfhHoh1DAshtqKpxLF5WxudFTiqAxylKSVlcB1Z+Ub68gBqVqOp+wqsg/wCm4Bh6O1B8ySm4JhgxmY6u1PRS4w/M1jW3JqNiOhut9NjUWxb6hqHle2PSL7ikEnlQldBo5hKVIIUqUoaLJpwVAFSlUWTCmxyECphUWWGuToQKShDpnlBqOAEmwRHlZPH6OenlvlnvQYkckzK/BgnRXxfaOg0xnk9BKov7TUJ94jyKp1OEsIOQAGNNvI6grmsVSIcQdQuZOUm6YTk4m5ju2LWPhgzt9CE7O2FN090g8ua5Kqy/jyuuh4F2fbHtXtfPwtfF/wDKOXiq4SKWSTZt/wBf3Q4gtBE319FSxPEXmcthzVirgXO2PRCfgo1Qby3KTMeq0uNzJ6obsOVquAFwFVrV0HL6KX5J0a3dy1LgaHdVKwLXZmEc0KuSddFCmxx7rAT81PSsewat4+H0bdLE5mg81Fz0LDYJ9NsvgbxuE5cEs4PHKmMvMn9vRLOkFBSDlomZ+oIIjWKOYKTaiLcibmwriGiSVlYQ+0ql8SJgTsFPH4rP3B/5H7J6ByiBqi3Jcs2T2Qd9s1Kjy7ut8+gQq1QU3tDRMCT4lLDOiIPVx5nklUZJnWTda4cfu3y7OXkztpxiXKeIDuikVRLIVihW2Pkn9/hmMZWFT5kxTI2gyYKlKGCnBQ0FYQFElClTBUogQFJRlJSizp3FVcUJaQjVCs7G8TpU/fe0HlMn0F1rKVcmBhV3EOWDx6i41GkXzW81p47jDXuORpI5myqVMUQ3O6TlvA0XOyyV2uSm+KK2D4e2l/qV7ZbtZIObx5BAxna6sXkscW8hsOgCo43FOqOLnG59B0CpVApHHfMgLNT/AIvxX/VPoPwjUu2leIfkeOrYPqFgymC12oJSZ1eG7WMJh1FonUyVquwrHw4RB5H9LgVo4PiL2Nhj7cnDTzClJBKXyda3h7dwrFOkG+6AFlN7UUg3vSXbwLT4lZ3EO1ZJHsgWEbkgyORC1jKKI5pHQ4uk5zYaQD1Fj+FTeC05SNRPnv8AL6LBw/EsXXf/AKbjfcABg53hafFOGObRFRr3OqsjM6dW7jLpAWeTH6nuLUwlfD7tcADsTETogPqOaJIkcwQR8lSw/F84y1G+Y+6i0xZro87pT0EEs0kW24+dlN+IOg1PK5VqniGnDlpADnNHegCXjS+w/KXAqApuc+rZzYyCeY1WThGN8cjMJSk0rM6ngK2opuI5kRPkr/C6WYEutsJ26karSxXGhtPWy5g1Cape9xFzB5CZCuKl2b7YTko32dBhhNgQQLeaNEKlwSoCXkXByyds19PKD5rRyhdSEd8E2IZcahNxQhpZVnsINkYuIOxB5jQoktNnd089vVZTxyRlQg+RPqnlBqPLNRPUIjXgiRotcctyoJMkkEgktaCscFEDkJOCqoKwspKAKSqix8Zj6+JcW0AWs0tYkc3O28JQaHYx2r3geAzH1K67KAIAAA0AsB4BCeUa06fMuRZs5jF8Gp0hYEnm4z8tFlV2SCOYIXS8WFlyvFaxZTc4fyUtlxqMqQUejmqj7xyUDcKDDKmVRkCCZTeEOVYQ+ZMXQolyUqECsqc7j5rs+GcNwzmBzGAnfMS6/muHBV/hvFXUTbQ6oo0nyRHdggCAAANALBNrY6GxQ6dUOaHDcIWKxfs22GZxMNaNSfwm+EgrOZxGELKjm8if0h1gBA3MLosVgJphzoLx75G8/hc1xAQ5vP8ACRknCVfIJ1XCKIfhg1wsZ/gQ8BgQHObUnMLtMwHMmxspcCrj2QBsdRyPh+FeqNmDuDb7p5QjKKbRLI/0rP7QfG/1U8rf7R6BJMr2pdIKxJkxSlXRLHKQKjKUqmiAv6MXgkcvwRuEAVHUnXEsPLbw/CuSk4SCOaxliXa4ZZOm8OEi4KeVj4qu6jU7tmnSdCd5VzB8TbUMe6fHXwQxnzT7JuV0XZThRKcFa0GiUpJklVBHUveqmLxQYwvMkC5i5hY/HO1LaDi0tcXbbAjnK4nH8eq1SSXEA/CCYQS1KX2mEqXZ0eO7aUjZrHHqSAsGvx7NILQWnnyWQUzilpTlPsBSaJF7JsCJOn4TVG8tFAaqb3qyWDQ3hTJUZRFoEnATkKIKhZIKRCgFIlQE7Hs7jQ+ll3atG0zvzXKdmMYGVCD8Wi6tydxvckEiT7tI6LluJ0ZZmF8rhPgQukqVXAd1mfpmAPzsudDS81GxHddYkTIOYCyX1iS2y+Ckza4EJowefoea0JWV2cqf6S0iU1D7UQnKaVGUpUCHlNKaUkRQiUgU0ppVUSycpKCeUNBWDx2EFVmXQ6tPIrniC05XWc1dMCg4rAtqAyIJ+LcFZTx3ygZRszsBx0tOWpcbHf8Aa3KVQOEtMhcnicA+mTmEtB94afpPgOImm8FtwdQsI5HF1IkZNcM62Uk0zfmkmTazh8VjHVHZqji49SgF6TgmC5yQr2SN/FCqCEVO9tkRCuCpFJyiFoiyJKZIm6TkQQlAp5TvUogLMpAJAItPRUFS8lvh+EAIeXRB0XV0eJMeLFcc8wIQ85GhRwyOAVLwd6x/JYtGu1mIeHDXvT0gg/X5K1wisXUxKyuJvy4i24hbalephM+mX+Ed0uG0mOo2WuHysPBvLaZIPxadPstak5Fglvx18A+SxKaUwKRWgYpSKZMCiSBseUpTFMrolkkpTSlKGi7JApSopwVQQVrlQr8DpueHDu8wNCroKlKzcU+wiUpKKdUE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93662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6" descr="data:image/jpeg;base64,/9j/4AAQSkZJRgABAQAAAQABAAD/2wCEAAkGBhQSEBUUEhQVFBUUFBQXFBcVFBQVFRQUFRQVFBQVFBQXHCYeFxkjGRQUHy8gJCcpLCwsFR4xNTAqNSYrLCkBCQoKDgwOGA8PGiwkHxwqLCksLCwtLCwpKSksLCksKSwsLCwsLCwsKiwsKSkpLCwsLCksLCwsLCwsLCwsLCwsLP/AABEIAM0A9gMBIgACEQEDEQH/xAAbAAABBQEBAAAAAAAAAAAAAAADAAECBAUGB//EADsQAAEDAgQDBQgBAwIHAQAAAAEAAhEDIQQSMUEFUWEGInGBkRMyQqGxwdHh8BRSYiPxFjNTcoKSshX/xAAaAQACAwEBAAAAAAAAAAAAAAACBAABAwUG/8QALBEAAgIBBAEDAwMFAQAAAAAAAAECEQMEEiExQRMiUQUyYaHR8XGBkbHhI//aAAwDAQACEQMRAD8A7RKUoTJkIdMknVMsYhMQnKSosYJinSQhCCeE0pShCoSaUkihstIZNCclDxOKbTYXvMNaJJ/m6ByoNRbdIJCgVwHDu0b6eIdVdLm1ZzNnS/dIm0gWXVUe09F72skjMLFwgTynml1qIyH8ugy4n1aq+P1NJyCMO3NnyjMRGaLxMxPKUdyGSichTaLMqfEOF067Ye2+zhZ7Tza5WS5QzKKZHAxuF8WLazsLWdmc3/lvIjOImHf5QtZy5jto0CpSe0w+D4y0hzT/APQ81u4LGirSa8fEAT0O49UUZXaMJKmWmlTBQWuUpR2Wgsp5Qw5SlUEOUpTSlKsgkgUyQUKJSnUElCjUTJ0ycFxBJJNKploeVGU5UUIQ6SRUZVMJDkpSolKUDYaRKVEvUHPUcyXnkNYxJ5lwvafiRr1srXE02xbYuGp6rW7TcXgeyYbn342H9vmubosuksuS1R6L6bo9v/tL+37kDSsOies2dtlcNNDdT/fIJFyOyuxuF8WdQqB3ec2CC3MYg6RNrGF0GF7X03GHtcwc/eHnGi5ioQNL9f0hOK2hOSF82ixZnclydRje19NtmNLz/wCo/Ky8L2wqGr32gsNoaLt6g7rHqMQJuieRma+nYYqq/c6PtfVY72V4c1x7pBByuF9eoCj2XxWVzqWxGZvQgw75EHyKFheLCqw08RLv7XACW9ZVPDD2WMbf4wPFrhFvIz5LbHkuaZ5rV6WeF+47QFFabIKmwp2xNIKCnlQCeVdl0ECYlRBSlWUSlNKaUpUBJZklGUyso10ycpk4LiSTJKmWIpkiokoQkOSokpSoFyzbo0SJEqDqii+ohlyVyZfg3jElmVLi+P8AZUiR7xs3x5+Sthy5vjmIz1P8advFx1/nRJ5J0jpaHB6uVJ9LlmK4Xubnnv4qxTaBc38PygFsmSpvcAIScpHrdjfAb+qZuD5FO2j7S8loG9o8AN1To0S9wAsJueQ5rSxDwBAsBYLBPyVOO11HsqvpNaIAzHcu+w0CqvJ5A+UfRXhh5u6w5bn8KDiBoI+vqi3WUuPyVadGZtFrf7KvUoXV1rLzNwlVoX1HPyN1HMOqfIPDNQsZSPtmlus0z5hwH2VoCELFYg03MqAAxIgjfb6lbY5cpiGuwPPhcI9nXk3Uwuf4Z2ma8htQBh2Pwn10W8CumpqXKPKZdPPC9s0FBUigqbXI0zJomUlGUpR2A0SlPKjKaUQJOUlFJWCbRUSnJUXvAEkgDclOC4kpWHje1dJhhgNQ8xZvqdVlVe2VX4WMHjJWEs0F5K3JHXlRK4s9rq8/B6Ize2VTdjD4EhZPUQCU0dU5yC96wR2wbEuY4HoQQrtDi1N7Q4OEHyI6EJbJnT6Y1i9zpF0vTOqACTYC5WLju0jGWaMx+SxanFqlUw425BJvKro7OH6dlnzP2r89/wCDo8RxxgHc7x+QWHUdmE/5H6BAecoU8I6aR5h9/No/CXyT5Vnf0ukhgVx8g3iFClhnP00GpOgRaVLOY2GqPiq2UZRYDQJWcm0dC3e1dhqWFa1gvM3nTp9k9IDMJEkb8lHFktbSAuXNAH/dN/mVbpUwGuDQCWloJ5m5dfYWCBy4SFn1u+f4KdXvGPn+VB+B5u+RVvC4Jz6kADKPecNG+J5oGMqjOQNAYHlaVHIKLd7YsEcHaReNUHGsgNPOR6f7rQw7u47wjzNlV4u2GtG7SA7o5wLo9I9FNwUW91MqUanO45KPEGTTts4fdRpFWYsbxv5i4WsHyFlhSswn0VcwvaGtSEAhzdg68eBRq9EObnb4OHI7HwKqOoc0zGdcoTnjjkW2SOs7PcSdXpFz4zZiCBaBstKV5/hR7Oqx2YtAc0mCRIBEzC79jwRIuDoQncWTcjzev0voT46YQFIqMpSmUzmsknlQSRoBk5SUQUyKwTZxFcMaXOMBoknouIxnGnYhxLpyj3WaCObuZWh25xxDGUWSXVXaDUgbeqDwbs/7MB1XvP5fC38nqtMkJ5Xtj0hV8FOnw6o8ch6D1R29n/7nHy/a3pQHvQvTQguWXFJ+DMZwKnNwT4krBdx3D06tRhoElri0XBaYMaHT5rrC5cti+zji59QgEueTAOgJ/CSybV0dPS4scppTqim/jbnOJDGtabBoAsOUxdTGIc7p4J6PCtpB6b9fNWqOGOi5s5o9ZCMcKqKoAzDq3g6eV4Pl62RWUJsdVOnhSXRp+hJWG/kjyWqZX4o2D0KFwmpLnsO4BHi0/ta+JpBzebT9RbyKyGYJ1Oq17bt3O4BsQR5/JFNeRjBnU4bHwy7QqE62A268+pQGtz1gNpv4BWqj+Wv1RcJSe0C0eBB+ixyyde1GsZpRvyzRq4XM1sg90tcOhH2QqcMJie8ZO+uqdlYwmFe9xP19UtH4Yp7laLVOoAzI0wJJ03O5VL/8IEgl/KbchFkf2jdm/NM/E2gD5rbbZnHJKL9vkjWeyk2G3g93m52knwWLxZhYxjXe+5zqj+hNgPIfda7agzBxgkaRsoVKbS7ORJ2J28ArjGuxiGSndP8AcycDgSTJBA62nwQuKY34GxrBgR4gLS4jjcjCRrFjvfRc3UOnh+1tEYi3k90i7gasGDo6zvA/jXyT1cPBPQkIFBX65DhANyAXdIt6rRGeRqD3GVXI8fBQpvrME03ua2djv4K8cC53utJHOPurDOE1nNygNYP8jPoAmYxb+1CGTV4+sjVfBc4Bx4vIp1TLvhdz6Hqt5ZHDOCNpnM45nDS0AeAWtKdxqSXuPO6uWF5G8PQ4cpShlPK2TEmSSTJIgS7isI32meBmyxO4HIclDItCqyVWexdHdSFKtlR6rOVqoEAsXNzTtjWNUCyLK41WfZrLRBd16LZhUsWwAlzmkgxcat8twkcl1wdT6e4LMnP+39QXCuG03QXSHzY/CtWtwoETaeYtPVBwNIES0yFoNpkaTHyXIyvk7OfI3LhmNVwUKD6ZDajuVN/0K2qlMFUMSyKdQHdjh6tKwhK5JGMZtySOe4NjZLqZ55h56/zqrzzB+3Ncvhq2WqD/ADRb4ryE7urhnQzYvduiPWEXHu/RWaWGtI+SA2oR1RKZi7TblyQuNdA+o2qff+ywxx5ogjcIH9Wd7/zmiU6wKqUSRkn+AkKrVddGq1QBqs+tUJWNpDePHfYR+JARmCBmfrs3l1P4VbCYeTmO2n5T42vAJ2C1jHyyTavbEyuJYnPUDeVyqkyVCgS57j0d9ICsYelJWj4N00kkg+EpbrY4XhwAXEC5t4D9yqlZ7KbIcYJTcM4mM2W5B07rrH00TWm+5Wjl/U7lgltf8G2HKQKECnldSjx9hmlFBVZrkXMqolhJSUAVKVCEgUkwKSIo33KvWVh6BUTc2LRKT0Io7whOC58kMJgiolSchrOg7K8OpuzUzHNuxWtguJteNYdvKznOVas0g5mmHD5pPPp1PlD+HU37Mn+TdrvCysdU7pSbxbM3vCHDXkVUxTi5hAME6Lkxi45FfyPRe1qzkeIUMlUjwI8CtTDPkLO4tSIcHcxHmFa4fUsm8q4TO6pWjSDrJCpBQnVANSAoNrNO/oEEJN+DJwXkuMrD+bJ6lMc1WFUD3bdf2Ui1ztBPgQtaYDjEHVaOZKYVoEBzvJKphnA94FSbRC1VAStIssxhIgCE4pzqhMbBVhr1EomE8k0DdhAqmLwzAMzrDaDc+AVutiw0XVHAUDXeXvu1tgNj08FMcHOe2JTzvHB5JvhfqXcDw9mUOLbm4m8DbzWgFElNK7UYKKpHmMueWaTlJ/8ACcpSoZk6ujKwgKmHoMpSqouy1KkCq7XItNyouwqZIFJWSzoHoT0V6E5NSF0VqgVdysVVVeUnkXJrEG4obipOQ3FYsMg4oTipuKESpRdgcTRDh1VR2ILAQ4EwDEdNiVbr12t94ws6pxmm5wbBIJgnSJ3SebBGXI3j1bgtsuQeFxNPEPDKrcjToL2OgvZJ/DDQc4G4HunZwOhSxuGyAkXT4HECoQXl2ZogAm1uSwnFL+h2cWqlNbvwKhgPifc8uSIWBWnFVnlVe4nrsG5MEzimlaRQEsthRUI3KI3EHx8VVDlNrluvyLzyfBdDwfhHoh1DAshtqKpxLF5WxudFTiqAxylKSVlcB1Z+Ub68gBqVqOp+wqsg/wCm4Bh6O1B8ySm4JhgxmY6u1PRS4w/M1jW3JqNiOhut9NjUWxb6hqHle2PSL7ikEnlQldBo5hKVIIUqUoaLJpwVAFSlUWTCmxyECphUWWGuToQKShDpnlBqOAEmwRHlZPH6OenlvlnvQYkckzK/BgnRXxfaOg0xnk9BKov7TUJ94jyKp1OEsIOQAGNNvI6grmsVSIcQdQuZOUm6YTk4m5ju2LWPhgzt9CE7O2FN090g8ua5Kqy/jyuuh4F2fbHtXtfPwtfF/wDKOXiq4SKWSTZt/wBf3Q4gtBE319FSxPEXmcthzVirgXO2PRCfgo1Qby3KTMeq0uNzJ6obsOVquAFwFVrV0HL6KX5J0a3dy1LgaHdVKwLXZmEc0KuSddFCmxx7rAT81PSsewat4+H0bdLE5mg81Fz0LDYJ9NsvgbxuE5cEs4PHKmMvMn9vRLOkFBSDlomZ+oIIjWKOYKTaiLcibmwriGiSVlYQ+0ql8SJgTsFPH4rP3B/5H7J6ByiBqi3Jcs2T2Qd9s1Kjy7ut8+gQq1QU3tDRMCT4lLDOiIPVx5nklUZJnWTda4cfu3y7OXkztpxiXKeIDuikVRLIVihW2Pkn9/hmMZWFT5kxTI2gyYKlKGCnBQ0FYQFElClTBUogQFJRlJSizp3FVcUJaQjVCs7G8TpU/fe0HlMn0F1rKVcmBhV3EOWDx6i41GkXzW81p47jDXuORpI5myqVMUQ3O6TlvA0XOyyV2uSm+KK2D4e2l/qV7ZbtZIObx5BAxna6sXkscW8hsOgCo43FOqOLnG59B0CpVApHHfMgLNT/AIvxX/VPoPwjUu2leIfkeOrYPqFgymC12oJSZ1eG7WMJh1FonUyVquwrHw4RB5H9LgVo4PiL2Nhj7cnDTzClJBKXyda3h7dwrFOkG+6AFlN7UUg3vSXbwLT4lZ3EO1ZJHsgWEbkgyORC1jKKI5pHQ4uk5zYaQD1Fj+FTeC05SNRPnv8AL6LBw/EsXXf/AKbjfcABg53hafFOGObRFRr3OqsjM6dW7jLpAWeTH6nuLUwlfD7tcADsTETogPqOaJIkcwQR8lSw/F84y1G+Y+6i0xZro87pT0EEs0kW24+dlN+IOg1PK5VqniGnDlpADnNHegCXjS+w/KXAqApuc+rZzYyCeY1WThGN8cjMJSk0rM6ngK2opuI5kRPkr/C6WYEutsJ26karSxXGhtPWy5g1Cape9xFzB5CZCuKl2b7YTko32dBhhNgQQLeaNEKlwSoCXkXByyds19PKD5rRyhdSEd8E2IZcahNxQhpZVnsINkYuIOxB5jQoktNnd089vVZTxyRlQg+RPqnlBqPLNRPUIjXgiRotcctyoJMkkEgktaCscFEDkJOCqoKwspKAKSqix8Zj6+JcW0AWs0tYkc3O28JQaHYx2r3geAzH1K67KAIAAA0AsB4BCeUa06fMuRZs5jF8Gp0hYEnm4z8tFlV2SCOYIXS8WFlyvFaxZTc4fyUtlxqMqQUejmqj7xyUDcKDDKmVRkCCZTeEOVYQ+ZMXQolyUqECsqc7j5rs+GcNwzmBzGAnfMS6/muHBV/hvFXUTbQ6oo0nyRHdggCAAANALBNrY6GxQ6dUOaHDcIWKxfs22GZxMNaNSfwm+EgrOZxGELKjm8if0h1gBA3MLosVgJphzoLx75G8/hc1xAQ5vP8ACRknCVfIJ1XCKIfhg1wsZ/gQ8BgQHObUnMLtMwHMmxspcCrj2QBsdRyPh+FeqNmDuDb7p5QjKKbRLI/0rP7QfG/1U8rf7R6BJMr2pdIKxJkxSlXRLHKQKjKUqmiAv6MXgkcvwRuEAVHUnXEsPLbw/CuSk4SCOaxliXa4ZZOm8OEi4KeVj4qu6jU7tmnSdCd5VzB8TbUMe6fHXwQxnzT7JuV0XZThRKcFa0GiUpJklVBHUveqmLxQYwvMkC5i5hY/HO1LaDi0tcXbbAjnK4nH8eq1SSXEA/CCYQS1KX2mEqXZ0eO7aUjZrHHqSAsGvx7NILQWnnyWQUzilpTlPsBSaJF7JsCJOn4TVG8tFAaqb3qyWDQ3hTJUZRFoEnATkKIKhZIKRCgFIlQE7Hs7jQ+ll3atG0zvzXKdmMYGVCD8Wi6tydxvckEiT7tI6LluJ0ZZmF8rhPgQukqVXAd1mfpmAPzsudDS81GxHddYkTIOYCyX1iS2y+Ckza4EJowefoea0JWV2cqf6S0iU1D7UQnKaVGUpUCHlNKaUkRQiUgU0ppVUSycpKCeUNBWDx2EFVmXQ6tPIrniC05XWc1dMCg4rAtqAyIJ+LcFZTx3ygZRszsBx0tOWpcbHf8Aa3KVQOEtMhcnicA+mTmEtB94afpPgOImm8FtwdQsI5HF1IkZNcM62Uk0zfmkmTazh8VjHVHZqji49SgF6TgmC5yQr2SN/FCqCEVO9tkRCuCpFJyiFoiyJKZIm6TkQQlAp5TvUogLMpAJAItPRUFS8lvh+EAIeXRB0XV0eJMeLFcc8wIQ85GhRwyOAVLwd6x/JYtGu1mIeHDXvT0gg/X5K1wisXUxKyuJvy4i24hbalephM+mX+Ed0uG0mOo2WuHysPBvLaZIPxadPstak5Fglvx18A+SxKaUwKRWgYpSKZMCiSBseUpTFMrolkkpTSlKGi7JApSopwVQQVrlQr8DpueHDu8wNCroKlKzcU+wiUpKKdUE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-78422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8" descr="data:image/jpeg;base64,/9j/4AAQSkZJRgABAQAAAQABAAD/2wCEAAkGBhQSEBUUEhQVFBUUFBQXFBcVFBQVFRQUFRQVFBQVFBQXHCYeFxkjGRQUHy8gJCcpLCwsFR4xNTAqNSYrLCkBCQoKDgwOGA8PGiwkHxwqLCksLCwtLCwpKSksLCksKSwsLCwsLCwsKiwsKSkpLCwsLCksLCwsLCwsLCwsLCwsLP/AABEIAM0A9gMBIgACEQEDEQH/xAAbAAABBQEBAAAAAAAAAAAAAAADAAECBAUGB//EADsQAAEDAgQDBQgBAwIHAQAAAAEAAhEDIQQSMUEFUWEGInGBkRMyQqGxwdHh8BRSYiPxFjNTcoKSshX/xAAaAQACAwEBAAAAAAAAAAAAAAACBAABAwUG/8QALBEAAgIBBAEDAwMFAQAAAAAAAAECEQMEEiExQRMiUQUyYaHR8XGBkbHhI//aAAwDAQACEQMRAD8A7RKUoTJkIdMknVMsYhMQnKSosYJinSQhCCeE0pShCoSaUkihstIZNCclDxOKbTYXvMNaJJ/m6ByoNRbdIJCgVwHDu0b6eIdVdLm1ZzNnS/dIm0gWXVUe09F72skjMLFwgTynml1qIyH8ugy4n1aq+P1NJyCMO3NnyjMRGaLxMxPKUdyGSichTaLMqfEOF067Ye2+zhZ7Tza5WS5QzKKZHAxuF8WLazsLWdmc3/lvIjOImHf5QtZy5jto0CpSe0w+D4y0hzT/APQ81u4LGirSa8fEAT0O49UUZXaMJKmWmlTBQWuUpR2Wgsp5Qw5SlUEOUpTSlKsgkgUyQUKJSnUElCjUTJ0ycFxBJJNKploeVGU5UUIQ6SRUZVMJDkpSolKUDYaRKVEvUHPUcyXnkNYxJ5lwvafiRr1srXE02xbYuGp6rW7TcXgeyYbn342H9vmubosuksuS1R6L6bo9v/tL+37kDSsOies2dtlcNNDdT/fIJFyOyuxuF8WdQqB3ec2CC3MYg6RNrGF0GF7X03GHtcwc/eHnGi5ioQNL9f0hOK2hOSF82ixZnclydRje19NtmNLz/wCo/Ky8L2wqGr32gsNoaLt6g7rHqMQJuieRma+nYYqq/c6PtfVY72V4c1x7pBByuF9eoCj2XxWVzqWxGZvQgw75EHyKFheLCqw08RLv7XACW9ZVPDD2WMbf4wPFrhFvIz5LbHkuaZ5rV6WeF+47QFFabIKmwp2xNIKCnlQCeVdl0ECYlRBSlWUSlNKaUpUBJZklGUyso10ycpk4LiSTJKmWIpkiokoQkOSokpSoFyzbo0SJEqDqii+ohlyVyZfg3jElmVLi+P8AZUiR7xs3x5+Sthy5vjmIz1P8advFx1/nRJ5J0jpaHB6uVJ9LlmK4Xubnnv4qxTaBc38PygFsmSpvcAIScpHrdjfAb+qZuD5FO2j7S8loG9o8AN1To0S9wAsJueQ5rSxDwBAsBYLBPyVOO11HsqvpNaIAzHcu+w0CqvJ5A+UfRXhh5u6w5bn8KDiBoI+vqi3WUuPyVadGZtFrf7KvUoXV1rLzNwlVoX1HPyN1HMOqfIPDNQsZSPtmlus0z5hwH2VoCELFYg03MqAAxIgjfb6lbY5cpiGuwPPhcI9nXk3Uwuf4Z2ma8htQBh2Pwn10W8CumpqXKPKZdPPC9s0FBUigqbXI0zJomUlGUpR2A0SlPKjKaUQJOUlFJWCbRUSnJUXvAEkgDclOC4kpWHje1dJhhgNQ8xZvqdVlVe2VX4WMHjJWEs0F5K3JHXlRK4s9rq8/B6Ize2VTdjD4EhZPUQCU0dU5yC96wR2wbEuY4HoQQrtDi1N7Q4OEHyI6EJbJnT6Y1i9zpF0vTOqACTYC5WLju0jGWaMx+SxanFqlUw425BJvKro7OH6dlnzP2r89/wCDo8RxxgHc7x+QWHUdmE/5H6BAecoU8I6aR5h9/No/CXyT5Vnf0ukhgVx8g3iFClhnP00GpOgRaVLOY2GqPiq2UZRYDQJWcm0dC3e1dhqWFa1gvM3nTp9k9IDMJEkb8lHFktbSAuXNAH/dN/mVbpUwGuDQCWloJ5m5dfYWCBy4SFn1u+f4KdXvGPn+VB+B5u+RVvC4Jz6kADKPecNG+J5oGMqjOQNAYHlaVHIKLd7YsEcHaReNUHGsgNPOR6f7rQw7u47wjzNlV4u2GtG7SA7o5wLo9I9FNwUW91MqUanO45KPEGTTts4fdRpFWYsbxv5i4WsHyFlhSswn0VcwvaGtSEAhzdg68eBRq9EObnb4OHI7HwKqOoc0zGdcoTnjjkW2SOs7PcSdXpFz4zZiCBaBstKV5/hR7Oqx2YtAc0mCRIBEzC79jwRIuDoQncWTcjzev0voT46YQFIqMpSmUzmsknlQSRoBk5SUQUyKwTZxFcMaXOMBoknouIxnGnYhxLpyj3WaCObuZWh25xxDGUWSXVXaDUgbeqDwbs/7MB1XvP5fC38nqtMkJ5Xtj0hV8FOnw6o8ch6D1R29n/7nHy/a3pQHvQvTQguWXFJ+DMZwKnNwT4krBdx3D06tRhoElri0XBaYMaHT5rrC5cti+zji59QgEueTAOgJ/CSybV0dPS4scppTqim/jbnOJDGtabBoAsOUxdTGIc7p4J6PCtpB6b9fNWqOGOi5s5o9ZCMcKqKoAzDq3g6eV4Pl62RWUJsdVOnhSXRp+hJWG/kjyWqZX4o2D0KFwmpLnsO4BHi0/ta+JpBzebT9RbyKyGYJ1Oq17bt3O4BsQR5/JFNeRjBnU4bHwy7QqE62A268+pQGtz1gNpv4BWqj+Wv1RcJSe0C0eBB+ixyyde1GsZpRvyzRq4XM1sg90tcOhH2QqcMJie8ZO+uqdlYwmFe9xP19UtH4Yp7laLVOoAzI0wJJ03O5VL/8IEgl/KbchFkf2jdm/NM/E2gD5rbbZnHJKL9vkjWeyk2G3g93m52knwWLxZhYxjXe+5zqj+hNgPIfda7agzBxgkaRsoVKbS7ORJ2J28ArjGuxiGSndP8AcycDgSTJBA62nwQuKY34GxrBgR4gLS4jjcjCRrFjvfRc3UOnh+1tEYi3k90i7gasGDo6zvA/jXyT1cPBPQkIFBX65DhANyAXdIt6rRGeRqD3GVXI8fBQpvrME03ua2djv4K8cC53utJHOPurDOE1nNygNYP8jPoAmYxb+1CGTV4+sjVfBc4Bx4vIp1TLvhdz6Hqt5ZHDOCNpnM45nDS0AeAWtKdxqSXuPO6uWF5G8PQ4cpShlPK2TEmSSTJIgS7isI32meBmyxO4HIclDItCqyVWexdHdSFKtlR6rOVqoEAsXNzTtjWNUCyLK41WfZrLRBd16LZhUsWwAlzmkgxcat8twkcl1wdT6e4LMnP+39QXCuG03QXSHzY/CtWtwoETaeYtPVBwNIES0yFoNpkaTHyXIyvk7OfI3LhmNVwUKD6ZDajuVN/0K2qlMFUMSyKdQHdjh6tKwhK5JGMZtySOe4NjZLqZ55h56/zqrzzB+3Ncvhq2WqD/ADRb4ryE7urhnQzYvduiPWEXHu/RWaWGtI+SA2oR1RKZi7TblyQuNdA+o2qff+ywxx5ogjcIH9Wd7/zmiU6wKqUSRkn+AkKrVddGq1QBqs+tUJWNpDePHfYR+JARmCBmfrs3l1P4VbCYeTmO2n5T42vAJ2C1jHyyTavbEyuJYnPUDeVyqkyVCgS57j0d9ICsYelJWj4N00kkg+EpbrY4XhwAXEC5t4D9yqlZ7KbIcYJTcM4mM2W5B07rrH00TWm+5Wjl/U7lgltf8G2HKQKECnldSjx9hmlFBVZrkXMqolhJSUAVKVCEgUkwKSIo33KvWVh6BUTc2LRKT0Io7whOC58kMJgiolSchrOg7K8OpuzUzHNuxWtguJteNYdvKznOVas0g5mmHD5pPPp1PlD+HU37Mn+TdrvCysdU7pSbxbM3vCHDXkVUxTi5hAME6Lkxi45FfyPRe1qzkeIUMlUjwI8CtTDPkLO4tSIcHcxHmFa4fUsm8q4TO6pWjSDrJCpBQnVANSAoNrNO/oEEJN+DJwXkuMrD+bJ6lMc1WFUD3bdf2Ui1ztBPgQtaYDjEHVaOZKYVoEBzvJKphnA94FSbRC1VAStIssxhIgCE4pzqhMbBVhr1EomE8k0DdhAqmLwzAMzrDaDc+AVutiw0XVHAUDXeXvu1tgNj08FMcHOe2JTzvHB5JvhfqXcDw9mUOLbm4m8DbzWgFElNK7UYKKpHmMueWaTlJ/8ACcpSoZk6ujKwgKmHoMpSqouy1KkCq7XItNyouwqZIFJWSzoHoT0V6E5NSF0VqgVdysVVVeUnkXJrEG4obipOQ3FYsMg4oTipuKESpRdgcTRDh1VR2ILAQ4EwDEdNiVbr12t94ws6pxmm5wbBIJgnSJ3SebBGXI3j1bgtsuQeFxNPEPDKrcjToL2OgvZJ/DDQc4G4HunZwOhSxuGyAkXT4HECoQXl2ZogAm1uSwnFL+h2cWqlNbvwKhgPifc8uSIWBWnFVnlVe4nrsG5MEzimlaRQEsthRUI3KI3EHx8VVDlNrluvyLzyfBdDwfhHoh1DAshtqKpxLF5WxudFTiqAxylKSVlcB1Z+Ub68gBqVqOp+wqsg/wCm4Bh6O1B8ySm4JhgxmY6u1PRS4w/M1jW3JqNiOhut9NjUWxb6hqHle2PSL7ikEnlQldBo5hKVIIUqUoaLJpwVAFSlUWTCmxyECphUWWGuToQKShDpnlBqOAEmwRHlZPH6OenlvlnvQYkckzK/BgnRXxfaOg0xnk9BKov7TUJ94jyKp1OEsIOQAGNNvI6grmsVSIcQdQuZOUm6YTk4m5ju2LWPhgzt9CE7O2FN090g8ua5Kqy/jyuuh4F2fbHtXtfPwtfF/wDKOXiq4SKWSTZt/wBf3Q4gtBE319FSxPEXmcthzVirgXO2PRCfgo1Qby3KTMeq0uNzJ6obsOVquAFwFVrV0HL6KX5J0a3dy1LgaHdVKwLXZmEc0KuSddFCmxx7rAT81PSsewat4+H0bdLE5mg81Fz0LDYJ9NsvgbxuE5cEs4PHKmMvMn9vRLOkFBSDlomZ+oIIjWKOYKTaiLcibmwriGiSVlYQ+0ql8SJgTsFPH4rP3B/5H7J6ByiBqi3Jcs2T2Qd9s1Kjy7ut8+gQq1QU3tDRMCT4lLDOiIPVx5nklUZJnWTda4cfu3y7OXkztpxiXKeIDuikVRLIVihW2Pkn9/hmMZWFT5kxTI2gyYKlKGCnBQ0FYQFElClTBUogQFJRlJSizp3FVcUJaQjVCs7G8TpU/fe0HlMn0F1rKVcmBhV3EOWDx6i41GkXzW81p47jDXuORpI5myqVMUQ3O6TlvA0XOyyV2uSm+KK2D4e2l/qV7ZbtZIObx5BAxna6sXkscW8hsOgCo43FOqOLnG59B0CpVApHHfMgLNT/AIvxX/VPoPwjUu2leIfkeOrYPqFgymC12oJSZ1eG7WMJh1FonUyVquwrHw4RB5H9LgVo4PiL2Nhj7cnDTzClJBKXyda3h7dwrFOkG+6AFlN7UUg3vSXbwLT4lZ3EO1ZJHsgWEbkgyORC1jKKI5pHQ4uk5zYaQD1Fj+FTeC05SNRPnv8AL6LBw/EsXXf/AKbjfcABg53hafFOGObRFRr3OqsjM6dW7jLpAWeTH6nuLUwlfD7tcADsTETogPqOaJIkcwQR8lSw/F84y1G+Y+6i0xZro87pT0EEs0kW24+dlN+IOg1PK5VqniGnDlpADnNHegCXjS+w/KXAqApuc+rZzYyCeY1WThGN8cjMJSk0rM6ngK2opuI5kRPkr/C6WYEutsJ26karSxXGhtPWy5g1Cape9xFzB5CZCuKl2b7YTko32dBhhNgQQLeaNEKlwSoCXkXByyds19PKD5rRyhdSEd8E2IZcahNxQhpZVnsINkYuIOxB5jQoktNnd089vVZTxyRlQg+RPqnlBqPLNRPUIjXgiRotcctyoJMkkEgktaCscFEDkJOCqoKwspKAKSqix8Zj6+JcW0AWs0tYkc3O28JQaHYx2r3geAzH1K67KAIAAA0AsB4BCeUa06fMuRZs5jF8Gp0hYEnm4z8tFlV2SCOYIXS8WFlyvFaxZTc4fyUtlxqMqQUejmqj7xyUDcKDDKmVRkCCZTeEOVYQ+ZMXQolyUqECsqc7j5rs+GcNwzmBzGAnfMS6/muHBV/hvFXUTbQ6oo0nyRHdggCAAANALBNrY6GxQ6dUOaHDcIWKxfs22GZxMNaNSfwm+EgrOZxGELKjm8if0h1gBA3MLosVgJphzoLx75G8/hc1xAQ5vP8ACRknCVfIJ1XCKIfhg1wsZ/gQ8BgQHObUnMLtMwHMmxspcCrj2QBsdRyPh+FeqNmDuDb7p5QjKKbRLI/0rP7QfG/1U8rf7R6BJMr2pdIKxJkxSlXRLHKQKjKUqmiAv6MXgkcvwRuEAVHUnXEsPLbw/CuSk4SCOaxliXa4ZZOm8OEi4KeVj4qu6jU7tmnSdCd5VzB8TbUMe6fHXwQxnzT7JuV0XZThRKcFa0GiUpJklVBHUveqmLxQYwvMkC5i5hY/HO1LaDi0tcXbbAjnK4nH8eq1SSXEA/CCYQS1KX2mEqXZ0eO7aUjZrHHqSAsGvx7NILQWnnyWQUzilpTlPsBSaJF7JsCJOn4TVG8tFAaqb3qyWDQ3hTJUZRFoEnATkKIKhZIKRCgFIlQE7Hs7jQ+ll3atG0zvzXKdmMYGVCD8Wi6tydxvckEiT7tI6LluJ0ZZmF8rhPgQukqVXAd1mfpmAPzsudDS81GxHddYkTIOYCyX1iS2y+Ckza4EJowefoea0JWV2cqf6S0iU1D7UQnKaVGUpUCHlNKaUkRQiUgU0ppVUSycpKCeUNBWDx2EFVmXQ6tPIrniC05XWc1dMCg4rAtqAyIJ+LcFZTx3ygZRszsBx0tOWpcbHf8Aa3KVQOEtMhcnicA+mTmEtB94afpPgOImm8FtwdQsI5HF1IkZNcM62Uk0zfmkmTazh8VjHVHZqji49SgF6TgmC5yQr2SN/FCqCEVO9tkRCuCpFJyiFoiyJKZIm6TkQQlAp5TvUogLMpAJAItPRUFS8lvh+EAIeXRB0XV0eJMeLFcc8wIQ85GhRwyOAVLwd6x/JYtGu1mIeHDXvT0gg/X5K1wisXUxKyuJvy4i24hbalephM+mX+Ed0uG0mOo2WuHysPBvLaZIPxadPstak5Fglvx18A+SxKaUwKRWgYpSKZMCiSBseUpTFMrolkkpTSlKGi7JApSopwVQQVrlQr8DpueHDu8wNCroKlKzcU+wiUpKKdUE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75" y="-63182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0" descr="data:image/jpeg;base64,/9j/4AAQSkZJRgABAQAAAQABAAD/2wCEAAkGBhQSEBUUEhQVFBUUFBQXFBcVFBQVFRQUFRQVFBQVFBQXHCYeFxkjGRQUHy8gJCcpLCwsFR4xNTAqNSYrLCkBCQoKDgwOGA8PGiwkHxwqLCksLCwtLCwpKSksLCksKSwsLCwsLCwsKiwsKSkpLCwsLCksLCwsLCwsLCwsLCwsLP/AABEIAM0A9gMBIgACEQEDEQH/xAAbAAABBQEBAAAAAAAAAAAAAAADAAECBAUGB//EADsQAAEDAgQDBQgBAwIHAQAAAAEAAhEDIQQSMUEFUWEGInGBkRMyQqGxwdHh8BRSYiPxFjNTcoKSshX/xAAaAQACAwEBAAAAAAAAAAAAAAACBAABAwUG/8QALBEAAgIBBAEDAwMFAQAAAAAAAAECEQMEEiExQRMiUQUyYaHR8XGBkbHhI//aAAwDAQACEQMRAD8A7RKUoTJkIdMknVMsYhMQnKSosYJinSQhCCeE0pShCoSaUkihstIZNCclDxOKbTYXvMNaJJ/m6ByoNRbdIJCgVwHDu0b6eIdVdLm1ZzNnS/dIm0gWXVUe09F72skjMLFwgTynml1qIyH8ugy4n1aq+P1NJyCMO3NnyjMRGaLxMxPKUdyGSichTaLMqfEOF067Ye2+zhZ7Tza5WS5QzKKZHAxuF8WLazsLWdmc3/lvIjOImHf5QtZy5jto0CpSe0w+D4y0hzT/APQ81u4LGirSa8fEAT0O49UUZXaMJKmWmlTBQWuUpR2Wgsp5Qw5SlUEOUpTSlKsgkgUyQUKJSnUElCjUTJ0ycFxBJJNKploeVGU5UUIQ6SRUZVMJDkpSolKUDYaRKVEvUHPUcyXnkNYxJ5lwvafiRr1srXE02xbYuGp6rW7TcXgeyYbn342H9vmubosuksuS1R6L6bo9v/tL+37kDSsOies2dtlcNNDdT/fIJFyOyuxuF8WdQqB3ec2CC3MYg6RNrGF0GF7X03GHtcwc/eHnGi5ioQNL9f0hOK2hOSF82ixZnclydRje19NtmNLz/wCo/Ky8L2wqGr32gsNoaLt6g7rHqMQJuieRma+nYYqq/c6PtfVY72V4c1x7pBByuF9eoCj2XxWVzqWxGZvQgw75EHyKFheLCqw08RLv7XACW9ZVPDD2WMbf4wPFrhFvIz5LbHkuaZ5rV6WeF+47QFFabIKmwp2xNIKCnlQCeVdl0ECYlRBSlWUSlNKaUpUBJZklGUyso10ycpk4LiSTJKmWIpkiokoQkOSokpSoFyzbo0SJEqDqii+ohlyVyZfg3jElmVLi+P8AZUiR7xs3x5+Sthy5vjmIz1P8advFx1/nRJ5J0jpaHB6uVJ9LlmK4Xubnnv4qxTaBc38PygFsmSpvcAIScpHrdjfAb+qZuD5FO2j7S8loG9o8AN1To0S9wAsJueQ5rSxDwBAsBYLBPyVOO11HsqvpNaIAzHcu+w0CqvJ5A+UfRXhh5u6w5bn8KDiBoI+vqi3WUuPyVadGZtFrf7KvUoXV1rLzNwlVoX1HPyN1HMOqfIPDNQsZSPtmlus0z5hwH2VoCELFYg03MqAAxIgjfb6lbY5cpiGuwPPhcI9nXk3Uwuf4Z2ma8htQBh2Pwn10W8CumpqXKPKZdPPC9s0FBUigqbXI0zJomUlGUpR2A0SlPKjKaUQJOUlFJWCbRUSnJUXvAEkgDclOC4kpWHje1dJhhgNQ8xZvqdVlVe2VX4WMHjJWEs0F5K3JHXlRK4s9rq8/B6Ize2VTdjD4EhZPUQCU0dU5yC96wR2wbEuY4HoQQrtDi1N7Q4OEHyI6EJbJnT6Y1i9zpF0vTOqACTYC5WLju0jGWaMx+SxanFqlUw425BJvKro7OH6dlnzP2r89/wCDo8RxxgHc7x+QWHUdmE/5H6BAecoU8I6aR5h9/No/CXyT5Vnf0ukhgVx8g3iFClhnP00GpOgRaVLOY2GqPiq2UZRYDQJWcm0dC3e1dhqWFa1gvM3nTp9k9IDMJEkb8lHFktbSAuXNAH/dN/mVbpUwGuDQCWloJ5m5dfYWCBy4SFn1u+f4KdXvGPn+VB+B5u+RVvC4Jz6kADKPecNG+J5oGMqjOQNAYHlaVHIKLd7YsEcHaReNUHGsgNPOR6f7rQw7u47wjzNlV4u2GtG7SA7o5wLo9I9FNwUW91MqUanO45KPEGTTts4fdRpFWYsbxv5i4WsHyFlhSswn0VcwvaGtSEAhzdg68eBRq9EObnb4OHI7HwKqOoc0zGdcoTnjjkW2SOs7PcSdXpFz4zZiCBaBstKV5/hR7Oqx2YtAc0mCRIBEzC79jwRIuDoQncWTcjzev0voT46YQFIqMpSmUzmsknlQSRoBk5SUQUyKwTZxFcMaXOMBoknouIxnGnYhxLpyj3WaCObuZWh25xxDGUWSXVXaDUgbeqDwbs/7MB1XvP5fC38nqtMkJ5Xtj0hV8FOnw6o8ch6D1R29n/7nHy/a3pQHvQvTQguWXFJ+DMZwKnNwT4krBdx3D06tRhoElri0XBaYMaHT5rrC5cti+zji59QgEueTAOgJ/CSybV0dPS4scppTqim/jbnOJDGtabBoAsOUxdTGIc7p4J6PCtpB6b9fNWqOGOi5s5o9ZCMcKqKoAzDq3g6eV4Pl62RWUJsdVOnhSXRp+hJWG/kjyWqZX4o2D0KFwmpLnsO4BHi0/ta+JpBzebT9RbyKyGYJ1Oq17bt3O4BsQR5/JFNeRjBnU4bHwy7QqE62A268+pQGtz1gNpv4BWqj+Wv1RcJSe0C0eBB+ixyyde1GsZpRvyzRq4XM1sg90tcOhH2QqcMJie8ZO+uqdlYwmFe9xP19UtH4Yp7laLVOoAzI0wJJ03O5VL/8IEgl/KbchFkf2jdm/NM/E2gD5rbbZnHJKL9vkjWeyk2G3g93m52knwWLxZhYxjXe+5zqj+hNgPIfda7agzBxgkaRsoVKbS7ORJ2J28ArjGuxiGSndP8AcycDgSTJBA62nwQuKY34GxrBgR4gLS4jjcjCRrFjvfRc3UOnh+1tEYi3k90i7gasGDo6zvA/jXyT1cPBPQkIFBX65DhANyAXdIt6rRGeRqD3GVXI8fBQpvrME03ua2djv4K8cC53utJHOPurDOE1nNygNYP8jPoAmYxb+1CGTV4+sjVfBc4Bx4vIp1TLvhdz6Hqt5ZHDOCNpnM45nDS0AeAWtKdxqSXuPO6uWF5G8PQ4cpShlPK2TEmSSTJIgS7isI32meBmyxO4HIclDItCqyVWexdHdSFKtlR6rOVqoEAsXNzTtjWNUCyLK41WfZrLRBd16LZhUsWwAlzmkgxcat8twkcl1wdT6e4LMnP+39QXCuG03QXSHzY/CtWtwoETaeYtPVBwNIES0yFoNpkaTHyXIyvk7OfI3LhmNVwUKD6ZDajuVN/0K2qlMFUMSyKdQHdjh6tKwhK5JGMZtySOe4NjZLqZ55h56/zqrzzB+3Ncvhq2WqD/ADRb4ryE7urhnQzYvduiPWEXHu/RWaWGtI+SA2oR1RKZi7TblyQuNdA+o2qff+ywxx5ogjcIH9Wd7/zmiU6wKqUSRkn+AkKrVddGq1QBqs+tUJWNpDePHfYR+JARmCBmfrs3l1P4VbCYeTmO2n5T42vAJ2C1jHyyTavbEyuJYnPUDeVyqkyVCgS57j0d9ICsYelJWj4N00kkg+EpbrY4XhwAXEC5t4D9yqlZ7KbIcYJTcM4mM2W5B07rrH00TWm+5Wjl/U7lgltf8G2HKQKECnldSjx9hmlFBVZrkXMqolhJSUAVKVCEgUkwKSIo33KvWVh6BUTc2LRKT0Io7whOC58kMJgiolSchrOg7K8OpuzUzHNuxWtguJteNYdvKznOVas0g5mmHD5pPPp1PlD+HU37Mn+TdrvCysdU7pSbxbM3vCHDXkVUxTi5hAME6Lkxi45FfyPRe1qzkeIUMlUjwI8CtTDPkLO4tSIcHcxHmFa4fUsm8q4TO6pWjSDrJCpBQnVANSAoNrNO/oEEJN+DJwXkuMrD+bJ6lMc1WFUD3bdf2Ui1ztBPgQtaYDjEHVaOZKYVoEBzvJKphnA94FSbRC1VAStIssxhIgCE4pzqhMbBVhr1EomE8k0DdhAqmLwzAMzrDaDc+AVutiw0XVHAUDXeXvu1tgNj08FMcHOe2JTzvHB5JvhfqXcDw9mUOLbm4m8DbzWgFElNK7UYKKpHmMueWaTlJ/8ACcpSoZk6ujKwgKmHoMpSqouy1KkCq7XItNyouwqZIFJWSzoHoT0V6E5NSF0VqgVdysVVVeUnkXJrEG4obipOQ3FYsMg4oTipuKESpRdgcTRDh1VR2ILAQ4EwDEdNiVbr12t94ws6pxmm5wbBIJgnSJ3SebBGXI3j1bgtsuQeFxNPEPDKrcjToL2OgvZJ/DDQc4G4HunZwOhSxuGyAkXT4HECoQXl2ZogAm1uSwnFL+h2cWqlNbvwKhgPifc8uSIWBWnFVnlVe4nrsG5MEzimlaRQEsthRUI3KI3EHx8VVDlNrluvyLzyfBdDwfhHoh1DAshtqKpxLF5WxudFTiqAxylKSVlcB1Z+Ub68gBqVqOp+wqsg/wCm4Bh6O1B8ySm4JhgxmY6u1PRS4w/M1jW3JqNiOhut9NjUWxb6hqHle2PSL7ikEnlQldBo5hKVIIUqUoaLJpwVAFSlUWTCmxyECphUWWGuToQKShDpnlBqOAEmwRHlZPH6OenlvlnvQYkckzK/BgnRXxfaOg0xnk9BKov7TUJ94jyKp1OEsIOQAGNNvI6grmsVSIcQdQuZOUm6YTk4m5ju2LWPhgzt9CE7O2FN090g8ua5Kqy/jyuuh4F2fbHtXtfPwtfF/wDKOXiq4SKWSTZt/wBf3Q4gtBE319FSxPEXmcthzVirgXO2PRCfgo1Qby3KTMeq0uNzJ6obsOVquAFwFVrV0HL6KX5J0a3dy1LgaHdVKwLXZmEc0KuSddFCmxx7rAT81PSsewat4+H0bdLE5mg81Fz0LDYJ9NsvgbxuE5cEs4PHKmMvMn9vRLOkFBSDlomZ+oIIjWKOYKTaiLcibmwriGiSVlYQ+0ql8SJgTsFPH4rP3B/5H7J6ByiBqi3Jcs2T2Qd9s1Kjy7ut8+gQq1QU3tDRMCT4lLDOiIPVx5nklUZJnWTda4cfu3y7OXkztpxiXKeIDuikVRLIVihW2Pkn9/hmMZWFT5kxTI2gyYKlKGCnBQ0FYQFElClTBUogQFJRlJSizp3FVcUJaQjVCs7G8TpU/fe0HlMn0F1rKVcmBhV3EOWDx6i41GkXzW81p47jDXuORpI5myqVMUQ3O6TlvA0XOyyV2uSm+KK2D4e2l/qV7ZbtZIObx5BAxna6sXkscW8hsOgCo43FOqOLnG59B0CpVApHHfMgLNT/AIvxX/VPoPwjUu2leIfkeOrYPqFgymC12oJSZ1eG7WMJh1FonUyVquwrHw4RB5H9LgVo4PiL2Nhj7cnDTzClJBKXyda3h7dwrFOkG+6AFlN7UUg3vSXbwLT4lZ3EO1ZJHsgWEbkgyORC1jKKI5pHQ4uk5zYaQD1Fj+FTeC05SNRPnv8AL6LBw/EsXXf/AKbjfcABg53hafFOGObRFRr3OqsjM6dW7jLpAWeTH6nuLUwlfD7tcADsTETogPqOaJIkcwQR8lSw/F84y1G+Y+6i0xZro87pT0EEs0kW24+dlN+IOg1PK5VqniGnDlpADnNHegCXjS+w/KXAqApuc+rZzYyCeY1WThGN8cjMJSk0rM6ngK2opuI5kRPkr/C6WYEutsJ26karSxXGhtPWy5g1Cape9xFzB5CZCuKl2b7YTko32dBhhNgQQLeaNEKlwSoCXkXByyds19PKD5rRyhdSEd8E2IZcahNxQhpZVnsINkYuIOxB5jQoktNnd089vVZTxyRlQg+RPqnlBqPLNRPUIjXgiRotcctyoJMkkEgktaCscFEDkJOCqoKwspKAKSqix8Zj6+JcW0AWs0tYkc3O28JQaHYx2r3geAzH1K67KAIAAA0AsB4BCeUa06fMuRZs5jF8Gp0hYEnm4z8tFlV2SCOYIXS8WFlyvFaxZTc4fyUtlxqMqQUejmqj7xyUDcKDDKmVRkCCZTeEOVYQ+ZMXQolyUqECsqc7j5rs+GcNwzmBzGAnfMS6/muHBV/hvFXUTbQ6oo0nyRHdggCAAANALBNrY6GxQ6dUOaHDcIWKxfs22GZxMNaNSfwm+EgrOZxGELKjm8if0h1gBA3MLosVgJphzoLx75G8/hc1xAQ5vP8ACRknCVfIJ1XCKIfhg1wsZ/gQ8BgQHObUnMLtMwHMmxspcCrj2QBsdRyPh+FeqNmDuDb7p5QjKKbRLI/0rP7QfG/1U8rf7R6BJMr2pdIKxJkxSlXRLHKQKjKUqmiAv6MXgkcvwRuEAVHUnXEsPLbw/CuSk4SCOaxliXa4ZZOm8OEi4KeVj4qu6jU7tmnSdCd5VzB8TbUMe6fHXwQxnzT7JuV0XZThRKcFa0GiUpJklVBHUveqmLxQYwvMkC5i5hY/HO1LaDi0tcXbbAjnK4nH8eq1SSXEA/CCYQS1KX2mEqXZ0eO7aUjZrHHqSAsGvx7NILQWnnyWQUzilpTlPsBSaJF7JsCJOn4TVG8tFAaqb3qyWDQ3hTJUZRFoEnATkKIKhZIKRCgFIlQE7Hs7jQ+ll3atG0zvzXKdmMYGVCD8Wi6tydxvckEiT7tI6LluJ0ZZmF8rhPgQukqVXAd1mfpmAPzsudDS81GxHddYkTIOYCyX1iS2y+Ckza4EJowefoea0JWV2cqf6S0iU1D7UQnKaVGUpUCHlNKaUkRQiUgU0ppVUSycpKCeUNBWDx2EFVmXQ6tPIrniC05XWc1dMCg4rAtqAyIJ+LcFZTx3ygZRszsBx0tOWpcbHf8Aa3KVQOEtMhcnicA+mTmEtB94afpPgOImm8FtwdQsI5HF1IkZNcM62Uk0zfmkmTazh8VjHVHZqji49SgF6TgmC5yQr2SN/FCqCEVO9tkRCuCpFJyiFoiyJKZIm6TkQQlAp5TvUogLMpAJAItPRUFS8lvh+EAIeXRB0XV0eJMeLFcc8wIQ85GhRwyOAVLwd6x/JYtGu1mIeHDXvT0gg/X5K1wisXUxKyuJvy4i24hbalephM+mX+Ed0uG0mOo2WuHysPBvLaZIPxadPstak5Fglvx18A+SxKaUwKRWgYpSKZMCiSBseUpTFMrolkkpTSlKGi7JApSopwVQQVrlQr8DpueHDu8wNCroKlKzcU+wiUpKKdUE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12775" y="-47942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12" descr="data:image/jpeg;base64,/9j/4AAQSkZJRgABAQAAAQABAAD/2wCEAAkGBhQSEBUUEhQVFBUUFBQXFBcVFBQVFRQUFRQVFBQVFBQXHCYeFxkjGRQUHy8gJCcpLCwsFR4xNTAqNSYrLCkBCQoKDgwOGA8PGiwkHxwqLCksLCwtLCwpKSksLCksKSwsLCwsLCwsKiwsKSkpLCwsLCksLCwsLCwsLCwsLCwsLP/AABEIAM0A9gMBIgACEQEDEQH/xAAbAAABBQEBAAAAAAAAAAAAAAADAAECBAUGB//EADsQAAEDAgQDBQgBAwIHAQAAAAEAAhEDIQQSMUEFUWEGInGBkRMyQqGxwdHh8BRSYiPxFjNTcoKSshX/xAAaAQACAwEBAAAAAAAAAAAAAAACBAABAwUG/8QALBEAAgIBBAEDAwMFAQAAAAAAAAECEQMEEiExQRMiUQUyYaHR8XGBkbHhI//aAAwDAQACEQMRAD8A7RKUoTJkIdMknVMsYhMQnKSosYJinSQhCCeE0pShCoSaUkihstIZNCclDxOKbTYXvMNaJJ/m6ByoNRbdIJCgVwHDu0b6eIdVdLm1ZzNnS/dIm0gWXVUe09F72skjMLFwgTynml1qIyH8ugy4n1aq+P1NJyCMO3NnyjMRGaLxMxPKUdyGSichTaLMqfEOF067Ye2+zhZ7Tza5WS5QzKKZHAxuF8WLazsLWdmc3/lvIjOImHf5QtZy5jto0CpSe0w+D4y0hzT/APQ81u4LGirSa8fEAT0O49UUZXaMJKmWmlTBQWuUpR2Wgsp5Qw5SlUEOUpTSlKsgkgUyQUKJSnUElCjUTJ0ycFxBJJNKploeVGU5UUIQ6SRUZVMJDkpSolKUDYaRKVEvUHPUcyXnkNYxJ5lwvafiRr1srXE02xbYuGp6rW7TcXgeyYbn342H9vmubosuksuS1R6L6bo9v/tL+37kDSsOies2dtlcNNDdT/fIJFyOyuxuF8WdQqB3ec2CC3MYg6RNrGF0GF7X03GHtcwc/eHnGi5ioQNL9f0hOK2hOSF82ixZnclydRje19NtmNLz/wCo/Ky8L2wqGr32gsNoaLt6g7rHqMQJuieRma+nYYqq/c6PtfVY72V4c1x7pBByuF9eoCj2XxWVzqWxGZvQgw75EHyKFheLCqw08RLv7XACW9ZVPDD2WMbf4wPFrhFvIz5LbHkuaZ5rV6WeF+47QFFabIKmwp2xNIKCnlQCeVdl0ECYlRBSlWUSlNKaUpUBJZklGUyso10ycpk4LiSTJKmWIpkiokoQkOSokpSoFyzbo0SJEqDqii+ohlyVyZfg3jElmVLi+P8AZUiR7xs3x5+Sthy5vjmIz1P8advFx1/nRJ5J0jpaHB6uVJ9LlmK4Xubnnv4qxTaBc38PygFsmSpvcAIScpHrdjfAb+qZuD5FO2j7S8loG9o8AN1To0S9wAsJueQ5rSxDwBAsBYLBPyVOO11HsqvpNaIAzHcu+w0CqvJ5A+UfRXhh5u6w5bn8KDiBoI+vqi3WUuPyVadGZtFrf7KvUoXV1rLzNwlVoX1HPyN1HMOqfIPDNQsZSPtmlus0z5hwH2VoCELFYg03MqAAxIgjfb6lbY5cpiGuwPPhcI9nXk3Uwuf4Z2ma8htQBh2Pwn10W8CumpqXKPKZdPPC9s0FBUigqbXI0zJomUlGUpR2A0SlPKjKaUQJOUlFJWCbRUSnJUXvAEkgDclOC4kpWHje1dJhhgNQ8xZvqdVlVe2VX4WMHjJWEs0F5K3JHXlRK4s9rq8/B6Ize2VTdjD4EhZPUQCU0dU5yC96wR2wbEuY4HoQQrtDi1N7Q4OEHyI6EJbJnT6Y1i9zpF0vTOqACTYC5WLju0jGWaMx+SxanFqlUw425BJvKro7OH6dlnzP2r89/wCDo8RxxgHc7x+QWHUdmE/5H6BAecoU8I6aR5h9/No/CXyT5Vnf0ukhgVx8g3iFClhnP00GpOgRaVLOY2GqPiq2UZRYDQJWcm0dC3e1dhqWFa1gvM3nTp9k9IDMJEkb8lHFktbSAuXNAH/dN/mVbpUwGuDQCWloJ5m5dfYWCBy4SFn1u+f4KdXvGPn+VB+B5u+RVvC4Jz6kADKPecNG+J5oGMqjOQNAYHlaVHIKLd7YsEcHaReNUHGsgNPOR6f7rQw7u47wjzNlV4u2GtG7SA7o5wLo9I9FNwUW91MqUanO45KPEGTTts4fdRpFWYsbxv5i4WsHyFlhSswn0VcwvaGtSEAhzdg68eBRq9EObnb4OHI7HwKqOoc0zGdcoTnjjkW2SOs7PcSdXpFz4zZiCBaBstKV5/hR7Oqx2YtAc0mCRIBEzC79jwRIuDoQncWTcjzev0voT46YQFIqMpSmUzmsknlQSRoBk5SUQUyKwTZxFcMaXOMBoknouIxnGnYhxLpyj3WaCObuZWh25xxDGUWSXVXaDUgbeqDwbs/7MB1XvP5fC38nqtMkJ5Xtj0hV8FOnw6o8ch6D1R29n/7nHy/a3pQHvQvTQguWXFJ+DMZwKnNwT4krBdx3D06tRhoElri0XBaYMaHT5rrC5cti+zji59QgEueTAOgJ/CSybV0dPS4scppTqim/jbnOJDGtabBoAsOUxdTGIc7p4J6PCtpB6b9fNWqOGOi5s5o9ZCMcKqKoAzDq3g6eV4Pl62RWUJsdVOnhSXRp+hJWG/kjyWqZX4o2D0KFwmpLnsO4BHi0/ta+JpBzebT9RbyKyGYJ1Oq17bt3O4BsQR5/JFNeRjBnU4bHwy7QqE62A268+pQGtz1gNpv4BWqj+Wv1RcJSe0C0eBB+ixyyde1GsZpRvyzRq4XM1sg90tcOhH2QqcMJie8ZO+uqdlYwmFe9xP19UtH4Yp7laLVOoAzI0wJJ03O5VL/8IEgl/KbchFkf2jdm/NM/E2gD5rbbZnHJKL9vkjWeyk2G3g93m52knwWLxZhYxjXe+5zqj+hNgPIfda7agzBxgkaRsoVKbS7ORJ2J28ArjGuxiGSndP8AcycDgSTJBA62nwQuKY34GxrBgR4gLS4jjcjCRrFjvfRc3UOnh+1tEYi3k90i7gasGDo6zvA/jXyT1cPBPQkIFBX65DhANyAXdIt6rRGeRqD3GVXI8fBQpvrME03ua2djv4K8cC53utJHOPurDOE1nNygNYP8jPoAmYxb+1CGTV4+sjVfBc4Bx4vIp1TLvhdz6Hqt5ZHDOCNpnM45nDS0AeAWtKdxqSXuPO6uWF5G8PQ4cpShlPK2TEmSSTJIgS7isI32meBmyxO4HIclDItCqyVWexdHdSFKtlR6rOVqoEAsXNzTtjWNUCyLK41WfZrLRBd16LZhUsWwAlzmkgxcat8twkcl1wdT6e4LMnP+39QXCuG03QXSHzY/CtWtwoETaeYtPVBwNIES0yFoNpkaTHyXIyvk7OfI3LhmNVwUKD6ZDajuVN/0K2qlMFUMSyKdQHdjh6tKwhK5JGMZtySOe4NjZLqZ55h56/zqrzzB+3Ncvhq2WqD/ADRb4ryE7urhnQzYvduiPWEXHu/RWaWGtI+SA2oR1RKZi7TblyQuNdA+o2qff+ywxx5ogjcIH9Wd7/zmiU6wKqUSRkn+AkKrVddGq1QBqs+tUJWNpDePHfYR+JARmCBmfrs3l1P4VbCYeTmO2n5T42vAJ2C1jHyyTavbEyuJYnPUDeVyqkyVCgS57j0d9ICsYelJWj4N00kkg+EpbrY4XhwAXEC5t4D9yqlZ7KbIcYJTcM4mM2W5B07rrH00TWm+5Wjl/U7lgltf8G2HKQKECnldSjx9hmlFBVZrkXMqolhJSUAVKVCEgUkwKSIo33KvWVh6BUTc2LRKT0Io7whOC58kMJgiolSchrOg7K8OpuzUzHNuxWtguJteNYdvKznOVas0g5mmHD5pPPp1PlD+HU37Mn+TdrvCysdU7pSbxbM3vCHDXkVUxTi5hAME6Lkxi45FfyPRe1qzkeIUMlUjwI8CtTDPkLO4tSIcHcxHmFa4fUsm8q4TO6pWjSDrJCpBQnVANSAoNrNO/oEEJN+DJwXkuMrD+bJ6lMc1WFUD3bdf2Ui1ztBPgQtaYDjEHVaOZKYVoEBzvJKphnA94FSbRC1VAStIssxhIgCE4pzqhMbBVhr1EomE8k0DdhAqmLwzAMzrDaDc+AVutiw0XVHAUDXeXvu1tgNj08FMcHOe2JTzvHB5JvhfqXcDw9mUOLbm4m8DbzWgFElNK7UYKKpHmMueWaTlJ/8ACcpSoZk6ujKwgKmHoMpSqouy1KkCq7XItNyouwqZIFJWSzoHoT0V6E5NSF0VqgVdysVVVeUnkXJrEG4obipOQ3FYsMg4oTipuKESpRdgcTRDh1VR2ILAQ4EwDEdNiVbr12t94ws6pxmm5wbBIJgnSJ3SebBGXI3j1bgtsuQeFxNPEPDKrcjToL2OgvZJ/DDQc4G4HunZwOhSxuGyAkXT4HECoQXl2ZogAm1uSwnFL+h2cWqlNbvwKhgPifc8uSIWBWnFVnlVe4nrsG5MEzimlaRQEsthRUI3KI3EHx8VVDlNrluvyLzyfBdDwfhHoh1DAshtqKpxLF5WxudFTiqAxylKSVlcB1Z+Ub68gBqVqOp+wqsg/wCm4Bh6O1B8ySm4JhgxmY6u1PRS4w/M1jW3JqNiOhut9NjUWxb6hqHle2PSL7ikEnlQldBo5hKVIIUqUoaLJpwVAFSlUWTCmxyECphUWWGuToQKShDpnlBqOAEmwRHlZPH6OenlvlnvQYkckzK/BgnRXxfaOg0xnk9BKov7TUJ94jyKp1OEsIOQAGNNvI6grmsVSIcQdQuZOUm6YTk4m5ju2LWPhgzt9CE7O2FN090g8ua5Kqy/jyuuh4F2fbHtXtfPwtfF/wDKOXiq4SKWSTZt/wBf3Q4gtBE319FSxPEXmcthzVirgXO2PRCfgo1Qby3KTMeq0uNzJ6obsOVquAFwFVrV0HL6KX5J0a3dy1LgaHdVKwLXZmEc0KuSddFCmxx7rAT81PSsewat4+H0bdLE5mg81Fz0LDYJ9NsvgbxuE5cEs4PHKmMvMn9vRLOkFBSDlomZ+oIIjWKOYKTaiLcibmwriGiSVlYQ+0ql8SJgTsFPH4rP3B/5H7J6ByiBqi3Jcs2T2Qd9s1Kjy7ut8+gQq1QU3tDRMCT4lLDOiIPVx5nklUZJnWTda4cfu3y7OXkztpxiXKeIDuikVRLIVihW2Pkn9/hmMZWFT5kxTI2gyYKlKGCnBQ0FYQFElClTBUogQFJRlJSizp3FVcUJaQjVCs7G8TpU/fe0HlMn0F1rKVcmBhV3EOWDx6i41GkXzW81p47jDXuORpI5myqVMUQ3O6TlvA0XOyyV2uSm+KK2D4e2l/qV7ZbtZIObx5BAxna6sXkscW8hsOgCo43FOqOLnG59B0CpVApHHfMgLNT/AIvxX/VPoPwjUu2leIfkeOrYPqFgymC12oJSZ1eG7WMJh1FonUyVquwrHw4RB5H9LgVo4PiL2Nhj7cnDTzClJBKXyda3h7dwrFOkG+6AFlN7UUg3vSXbwLT4lZ3EO1ZJHsgWEbkgyORC1jKKI5pHQ4uk5zYaQD1Fj+FTeC05SNRPnv8AL6LBw/EsXXf/AKbjfcABg53hafFOGObRFRr3OqsjM6dW7jLpAWeTH6nuLUwlfD7tcADsTETogPqOaJIkcwQR8lSw/F84y1G+Y+6i0xZro87pT0EEs0kW24+dlN+IOg1PK5VqniGnDlpADnNHegCXjS+w/KXAqApuc+rZzYyCeY1WThGN8cjMJSk0rM6ngK2opuI5kRPkr/C6WYEutsJ26karSxXGhtPWy5g1Cape9xFzB5CZCuKl2b7YTko32dBhhNgQQLeaNEKlwSoCXkXByyds19PKD5rRyhdSEd8E2IZcahNxQhpZVnsINkYuIOxB5jQoktNnd089vVZTxyRlQg+RPqnlBqPLNRPUIjXgiRotcctyoJMkkEgktaCscFEDkJOCqoKwspKAKSqix8Zj6+JcW0AWs0tYkc3O28JQaHYx2r3geAzH1K67KAIAAA0AsB4BCeUa06fMuRZs5jF8Gp0hYEnm4z8tFlV2SCOYIXS8WFlyvFaxZTc4fyUtlxqMqQUejmqj7xyUDcKDDKmVRkCCZTeEOVYQ+ZMXQolyUqECsqc7j5rs+GcNwzmBzGAnfMS6/muHBV/hvFXUTbQ6oo0nyRHdggCAAANALBNrY6GxQ6dUOaHDcIWKxfs22GZxMNaNSfwm+EgrOZxGELKjm8if0h1gBA3MLosVgJphzoLx75G8/hc1xAQ5vP8ACRknCVfIJ1XCKIfhg1wsZ/gQ8BgQHObUnMLtMwHMmxspcCrj2QBsdRyPh+FeqNmDuDb7p5QjKKbRLI/0rP7QfG/1U8rf7R6BJMr2pdIKxJkxSlXRLHKQKjKUqmiAv6MXgkcvwRuEAVHUnXEsPLbw/CuSk4SCOaxliXa4ZZOm8OEi4KeVj4qu6jU7tmnSdCd5VzB8TbUMe6fHXwQxnzT7JuV0XZThRKcFa0GiUpJklVBHUveqmLxQYwvMkC5i5hY/HO1LaDi0tcXbbAjnK4nH8eq1SSXEA/CCYQS1KX2mEqXZ0eO7aUjZrHHqSAsGvx7NILQWnnyWQUzilpTlPsBSaJF7JsCJOn4TVG8tFAaqb3qyWDQ3hTJUZRFoEnATkKIKhZIKRCgFIlQE7Hs7jQ+ll3atG0zvzXKdmMYGVCD8Wi6tydxvckEiT7tI6LluJ0ZZmF8rhPgQukqVXAd1mfpmAPzsudDS81GxHddYkTIOYCyX1iS2y+Ckza4EJowefoea0JWV2cqf6S0iU1D7UQnKaVGUpUCHlNKaUkRQiUgU0ppVUSycpKCeUNBWDx2EFVmXQ6tPIrniC05XWc1dMCg4rAtqAyIJ+LcFZTx3ygZRszsBx0tOWpcbHf8Aa3KVQOEtMhcnicA+mTmEtB94afpPgOImm8FtwdQsI5HF1IkZNcM62Uk0zfmkmTazh8VjHVHZqji49SgF6TgmC5yQr2SN/FCqCEVO9tkRCuCpFJyiFoiyJKZIm6TkQQlAp5TvUogLMpAJAItPRUFS8lvh+EAIeXRB0XV0eJMeLFcc8wIQ85GhRwyOAVLwd6x/JYtGu1mIeHDXvT0gg/X5K1wisXUxKyuJvy4i24hbalephM+mX+Ed0uG0mOo2WuHysPBvLaZIPxadPstak5Fglvx18A+SxKaUwKRWgYpSKZMCiSBseUpTFMrolkkpTSlKGi7JApSopwVQQVrlQr8DpueHDu8wNCroKlKzcU+wiUpKKdUE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65175" y="-32702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4" r="11824"/>
          <a:stretch/>
        </p:blipFill>
        <p:spPr bwMode="auto">
          <a:xfrm>
            <a:off x="45584" y="3366120"/>
            <a:ext cx="4906282" cy="351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9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Gerbera’s</a:t>
            </a:r>
            <a:endParaRPr lang="nl-NL" dirty="0"/>
          </a:p>
        </p:txBody>
      </p:sp>
      <p:pic>
        <p:nvPicPr>
          <p:cNvPr id="4098" name="Picture 2" descr="http://us.123rf.com/400wm/400/400/boyenigma/boyenigma1012/boyenigma101200086/8496748-achteraanzicht-van-roze-gele-rode-gerbera-daisy-bloem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5382957" cy="36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SERUUEhQVFRUXFBQYFRQWFBcXFhcUFxYXFhUVFRQYHCggGBolHBQVITQhJikrLi4uFx8zODMsNygtLisBCgoKDg0OGxAQGywkICYsLCwsLCwsLCwsLCwsLCwsLCwsLCwsLCwsLCwsLCwsLCwsLCwsLCwsLCwsLCwsLCwsLP/AABEIAP0AxwMBEQACEQEDEQH/xAAbAAEAAgMBAQAAAAAAAAAAAAAABAUBAgMGB//EADkQAAEDAgQEAwcEAgEEAwAAAAEAAhEDIQQSMUEFUWFxIoGRBhMyobHB0UJicvBS4RQjNJLxFSQz/8QAGgEBAAMBAQEAAAAAAAAAAAAAAAIDBAEFBv/EADERAAICAQMCBAUCBgMAAAAAAAABAhEDEiExBEETIlFhBXGRsfCB0RQyocHh8SMzQv/aAAwDAQACEQMRAD8A+4IAgCAIAgCAIAgCAIAgCAIAgCAIAgCAIAgCAIAgCAIAgCAIAgCAIAgCAIAgCAIAgCAIAgCAIAgCAIAgCAIAgCAIAgCAIAgCA0fVA1K42kSUW+DZrgdDK6caa5MocNaj4ErjdHYq3RXVeIEOHUxCqc6Zrj06aZ3ZjJuBZS1lTw1sdaGKa62h5KSmmQnilHfsd1IrCAIAgCAIAgCAIAgCAIAgCAIAgNHVWjUhctElGT7GletDS4QYXG9tjsIXKmV9SoXCZn8Ktu9zXGKi6IRrlh8JidDt2PNV21waNCmt0TcLi3ubL7GdB9VOMm1uZ8mGEZVE6V8SXCI6rrlZCGNRdlWX5nnpHqquWba0xLRjYaFb2MTdsqMXVytzAw5rhHmqZOlZvxR1PS1s0WlPFOczMTsrdTasxSxRjLSjvh8cXWA01Oyksllc8Gnds7mr9FLUVaDTCY0PkaHkkZpksuFw37EpTKQgCAIAgCAIAgCAIAgOGI5dFGRZArX1S2xFvWFVdGtRUt0yFinFt2zH6h03UJbcGnGlLaX6Ex7ojLoYNuR3UvkZ0r5ImPpACxkGT2PRQmjRhk29zbhlXMwT1HofwV2DtEeohpm6JGDd43DcNt2JUovdlWVeRP1ZxxTQxwI0cZ81GWzLMbc40+xOqvuB0PyCmzNFbNnn+InMA0aucB81nnwepg2er0Rdil4Mo5ABX1tR52rzan8yTQphrYH96qSVFM5OTtmK1SGudyaVxvZs7GNyS9yr4W53vGmDGhO0KvHdm3qFHw2u56MOWs8ijKAIAgCAIAgCAIDV7oXGzqVkd+KI1CjqLViT4ZxfjmOETB2PIqLmnsWRwTi75I7awcLqN2WuDjwRcVRt0O6jJF+OYwTyWlp1Zp1aVyL2o5mVS1Lh/c1rMykaEEI1R2DtGmBEZ28iHDsbH6KMdrRPNvpl+hLa8B+b9pB+UKzvZnabhp9zhxEzTB5Pb9VGfBbg2nXqiVXNweUj5Kb5sogtmiqpNnENB28Xy/Kp/wDZuk6wN+uxe4fSetldE82fNHVy6yCIuKbmhg3Mu/iP9qLV7F2N6bmzjj6uWGM1tPQLk5VsieCGrzyN8FUMgLsHuRyxVNlytBgCAIAgCAIAgCA5V3CLiVFsnBbldUxRBgixMT+VU5GqOK1aNMVh+kjvdckiePJ7ld7rK6WGP8mO0PUHYqFU9jVr1Rqa/VExlYaFSsocO6I1U+7cHjQa9twovy7l0V4kXFm9YiTGhAcO2/1XWRjdK/kyPSqZajZ/iex0+ajdMtlHVB/U7UrNk/uPoSAurgrlvKkasqF8CbZvonJ1xUd/YlVHeGT10UnwUxXmpELD/wD7VDypsHmZ/CrX8zNM/wDqivdl/R8IHZaFseVPzWHIdRwfVDGl57Ac+QUW9KssUXOSgiAGES53xOuqqfc1OS4jwjdrHSA3uXfZTSZByjTbLZuIO8K7UYXjXY3diQBJ0TV6nFjbdI6gyplfBlAEAQBAEBq8LjR1EDE0w4QQqmrNOOTi7RypVP0nUfNcTLJR7o5YiiHKLVk8c3Erqst1Ewf6FBujXGpcEzwvZLf9djyKns1sZ/NCVMr8LbMw7O8PMNImB0mVCPdGrJvU13W/zOeIfcDZxynmCLh3fVcZOC2fqt/8GKuNljsgOh17rmrbYRw1JamYwmMggGJ/P3XYyO5cNptEuvipaALwTJ+YUm/QohiqVs2olubwmS8tJ7NGyJK9jktWnftf9Sb/AM+7ulh3jRWatzN4GyNcPi82ug1d2UVKyU8Onjk1BdXdmA8A+GbD+S5vN32OtRwR0vl8/sSBQg3MlT01yVa74VHaYtouldXuYrHKJMAI9jsVqdIrcTii8hos2bdepVTlbo2Y8SgtT5PQ4enlaByC1RVKjypy1SbOi6QCAIAgCAIDhWa07geYUWkyyLkuxVYgCYa4Zh5qiS32NsG6trY0ZidnWd8iuKXqTePvHdGlYAoyULRV1HGk6Z8Bs4bdHeqqvS77GyKWWNd1x+xjGVct92xPVs/Zdk6O4oatvX7kLEYr/qQBI8OvOdR8lFy3NEMXkt+5xxGJyxMRuPOb/NRcizHi1cGr8a13jbYSLciAuOa5OrBKPlkdaHEGuAlykpp7EZ9PKL4LHhroM6w2JVkeTJ1CtV7m1aq4l14G/MC2iPeyMYxSWxIrgFoY0eERmHIffquy4pFULUnNvfsWVEmw0EeQVqsxyrdkkkNEnT5k8gpN0U7ydIUackudY/QDZcS7sTkktKOFWh758unKLNbpP7iotanbLYz8GFLl8v8AsSWYRjf0t9JPqVNJIqllm+7NX8TbMNM8yueIjq6WTVsnUamYAhWp2rM0ouLpm66RCAIDV4suM6uSDWpE9Qq2jTCSRDqUz/QoUXxkjg9p5jzC4WpojudfxiRtH4UG/UtS28psa7XWDm9tD6Fd1JnFjlHdpkHHuLWmQS3py7KE9uTRhWpqnuQKeJApFxJOWW20LXAZS7pc+igpbbmqWJ+JpS53/Vc0VWKxAEZZgNbBPzv3soN+htx42/5vUqK2NMEuM2GUHS8+qy5MjfH6mvSo7R99zk+oQS4kiWyb5YGgJg9FmajVejpe75o4544rft/s394YJDiRrrFpEC+qkrW3d+nZ+51uCSbJreIVKUy4kuknvaSOilizSiklt7FfgY8tbcFzwvjU5WvBuZuLGdD8l6WPMnSZg6jouZRLrDVYJP6nekDQdArYvc8/JG0l2RJbVAj9UEHupWUuLd9i3w3j8ZMnbk3oFYle5gyeTyr/AGdfeAuy7DXuu3vRHTUbOeKxraYuezRqoymo8kseCU+Cor4p9Q6gN5C/qd1Q5Skb4YseP3Z0pUiBH2UkiEpJuy54dWkZSNFog+x5+eFPUTVYZwgCA51TIIFlFk47ckFxLNLjkVW7RoSU+SI/HN/VLe4t6qDmu5esEu25xfWBuCCFy0WKDRwqhRLIkGtSkzAPRwsoNGqMqVfYiVaUfA5zD/jMg+Sjp9HRdGd/zpNepBw1MxUzZWk+EiIBIIIkdZjuVCK5s05JK46bdb/ny5K3idYf8dsOcH5nTOwBAj1uoSaUUa8EX40m0qoos5cIkiGuEiM7QdecnWO6xy59fRe/uSytRTf5Z5n2g4u+lVGVwIylsEGCCBJM7/hejhw7ebd/nB5XU9XKM07sr2+0tQNa2QA0ZbTtoTfVWfw8d2iqPxJqKjtR63hnG6dU5Gl73BmptmgD0Kx5ME07vuetizxkqxu3yW5GV1theDO3yiVkUtL1Lu2vz5miMlOOpnqOCYwvbkcYcBcz+kgEL1MU1OJ5XV4VCWuK2ZdtrWDAAA6w5kcyr77HnOG7k96J1Gu4HIwOcAACRoD3Nl1N8IzSxxa1TaVncNcBDjlB2abnu4rtPuVNxb23+f7HB+EDnCGBoGriZJUXC3si1ZXGNOV+xL/4thlid/8AVlPSUeLvuRalZrdSPK5UbS5LowlLhEnhOKDnHa1p3U8ck2U9TicYot1cYTCAygNXt8lxnUyOaYIsZ6qNFqk09yJXojkq2i+E2VWIw4nSO1lS0bYZHRk4wNEFs9ZuV3VSHguTtM0qPkTkMHcQfuuX7EoqnWr7kDEVmDUlp2MER5woNruaoQm+NyvwlD3zqrM4ePdFwdPibkc0gRveDO0KEfM2rvY05cngxhPTXmquztNfYpOJ0BUpvIsWG7bkk2nKdgeSrkrTPRwTcJJPh/n1KJhcbgx4dRaZBtppIPaCqOHt9S3JC5fX8/Y8T7W0Mr4DszIlpm+kkkbCTZej0mRzgm+T5f4hHa1weazlbKPG1ssuF4zI9pOk3AsSNxPZU5IWj0+j6jTJXwfS+A4lr6QyAtAAMO0JPiJJOv5Xi9VGSXmdq/19kj6nC04rSq++5ecKcKb2u1cZkdAAR/7VvTzetqvz0/Q51EXOLj2PXsqkkOaAT01judl6F3ujwnBJaW9i2wheWCSGiLx/YVkbowZdCk63JLcMyQSS47Tf0GylpXJU8k+FsaYvFNZpc7Nn68lyUlElixSn8vU5OL6ojNkHJo17lRtyRNKGJ3V/M1ZwciYLTPMR908Mk+sT5VHWhhsjwXSI812Mae5XPLri0i7a6RIWg89qtghwygI9cZuyg9y2DohupuHwmFCn2L1KL/mOT6zwPFB7SFFt9yxQg35SFWxI5H0lVuRohjfqR6j6VSxlruZBDT66KDcWWxjlx7rdf1INTBFp37tP3ChoNMc6l/k4vpVItUPnDvquaZepYp4+8f7FezFVMPUD3NY5p8LiBldkdZ0c+cdFDVKDtmp4sfUY9EW0+V3Vrgj8QGXM6XOpPAGcHwsmcrjbQmNxCS237Msw1JKLSUl27v1X5yVmP4NUbmfTh1NmTOQd93NB16qEsbq0aYdXGbUJbN3R5zjHD21g2XDOZLXFpiG6hxiSIXMWTw9u39zN1XTxmkvz3/0eTx3syXVCMNme0uIBykCwJccx2EddRdbIdWox/wCXZ1v/AGPn83w2Wr/j3K3AYOXAEwCQC6LCeavnLYj0/TVJJn1Th2EaxrWbNDcpjbLvsTJXi5Z7ua5434+Z9TBOMdlxsv3LDh1KajYgm9yP0i0HoPPVT6aL1exPLKsbv2+p7Kk4NF9BsfCI5mPovStHgSTk9v3LPAVs7RIJH8YHTXVTi7Rjzw0S2+5ZU2EtB2Okn7KztZkckpUZzMbq5o6CJXLS5OVOXCZwqVyT4GEjnaT5KDk72LY40l5nuBxZg1N+QTxUh/CTfBHfxJtRwi0crlc8RSZZHppY47lxgHSyeqvhwYMyqRIUyoygOdQKMiUWcaj7aKF2WRW5Dqkc1FmiKZCrtHNVOjTBsgOpTooVZoU65ONQNa3R5d+0wPWVyl6FkdUpcqvchup1XaDKP3PcT6WChUjQpYo8u/kkjlU4e9/hNRwnlDfpdHBvayceohDdRX3M4fg5pXp1HyZkOIc092xoixaeGJ9Wsu2SK/TZ/UrQ+q2o6nlY0uEgC7akRmY0Osx8TA0KgtSdfjNT8KUFO20vrH0brlXy+w4mG4jJSp0gw5PeNOSHQJAaXH9Oo6Ls6n5UqI4FLCpZJzvenvfPdL1KbEcOfTtGYZYJY7MJMywQCdCNtlnljkuDQpQybrb57bEGjg2tYGtpwARDYAJ1u4dATdccppvfdk1hhGkkv2JAqzYSHRexvfRw5/6UFib3lu7LIw2u/qeh4Pgcoa5zoLjeTBgRBE/fktuOCjRh6nMpXGK2R6DCy4G0vboSLeUCJ7laFv8AM8vJUa32f58yfiKrSAPeZf8AINgu7A7KUpJqrM0ISTvTfpfH+TtRw4d+l0bXtHebnquKKfYrlkce6JtHDMH6IViil2M8sk33GNxXu2y1hJ2tbzKSlpWyGLF4kt2UdIOc4ufcnUrOrbtnpS0wjpjsWdLDtOysSMcsjRaYIkDL6K+D7GLMlySlYUGUAQGrmArjR1Noj1MGCouBbHM0RMRgI3CrljL4dRZHfQAHRR00WqbbONLDzdErVlkslbHOvSj8KLRKErKz3op1C+qQ1pBHbsNVVemVyNul5IaMatkytVYR4HNIjUOF1NyT4M8IzT8ydlLxJjXCPiOwAn56KmdM9DBKcXfCIXBcWKRNPFjNSJdD5IdSc83hwvk+lioY51tPj7GjqsDyLX0zqfp2kl7Pv6fQk8X4bTbUpsY4uZHg8WUkG+oPiIt3CnOMbSRV0vU5JY5Smqffa/8ARDwr2ukvcymRZ2YHwkaQOusKKafOxoyqUdopy7qu9nZ9Ki0Oe0uIBl9QsAB0kNaRcKVRVv8AqVxnmk1GVb8K/u+xa4VzHlha6wOa4Em2kK1NOqMWRTgmpL2Leq9hIaWhxItZsK1tcUYIqa8ydfU6NwjQPCyOsCPQJpXZEHmk35pWSmCFMpbsxXxrKZAe4gnTwuv2IC45qPIhhnk3ir/VHP8A+WZtLvKB81HxV2J/wk++xww7pOijFls1SJ7MJmMtMcxt3hWKNmWWbSqe5Y0qeUfdXJUZJS1OzddImUAQBAEBpUpyuNWSjKiNUwpPJQcGy2OVI0p4f3dO/ijSOpXFHTEk8niT22KrGvqE+FuUczc+Q0VMnLsbsMca5dlFxHBzd0kkgSeRKzzhfJ6WDNWy4LHDcJa0RCujiSMmTq5N8mr8MBJjsuOKRJZHLYgYzBAtMjVQlDY04s7UtiCeDAuHbTqNPqoeErNP8Y0mQMDiWhxGb3b5Ik/A6LAydOxsqoTV+jNWbFNx41L+q/PYv8DxAe893VAFpa+m7M1w0u0fCel1ojkV6ZHlZunejxMbb9U1TX7/ANDbHupMeGkAtI+IN8MnadpC7NxTo5gWWcbWz9L3JOCwrWDNSPh6HMB5KcYpK0VZcspvTkW/0LalVdyB6tMfJWpswyjH1r5nU48D4mv/APEH7ruuuUQ8Bvhr6lfxfidN7DTyEnYuEQeY3lVZMiaqjT03TZIS16voV+HocifVVRRrnP1RIaKjTZ9v4iR8lPf1Km8cluvuW2BrvbqZG6thJow5scJcbFw10iQtK3PParYyhw2QBAEAQBAEBq9siFxo6nTsgY1gaMztNBAm/ZVyVbs04ZOTpFNjaJc0mMo5n4vIbKiabR6OGajKrv7Flw54ewcwLg2PorYO0Y86cJ+xFxNMDW5/xGqg6L8cm+PqRH0Tq6BAk8gFGu7L1NLaJBrYhpbLDJNhGw3nkfyq3JdjRDHJOpLjcq8ZwwFuipljVG3F1LUjlw3Dhl43nsefZRhHST6jI5nqKFBr2xGq2JJo8aeSUJWVuN4UJJAgi5g5ZA7clVLGjXh6p1Xb6nbh9aqzRweOTtR0ldg5R9yvPDFPlU/YusPxGfiZ6QfrCvWT1R50+nr+WRw4iA+MrCIOpjRQnvwi3BcOZHBgDRJtz+xXOC1vVsiXTaHKSVlEm4knDYczA/oVkYtlOTIqtlpSZAhXpUjFKVuzZCJsgCAIAgCAIAgNajJC41Z2Lp2V+OhsSJtYKqexqw2zynFmPdfQTYDnt3KxZNTPb6ZwjtyXeBxLWsGdviIuWjWOa0xaS3R5+bHKU/I9vcr8diDVBa1pDZ83d+QvoqpyctkasONYnbdv7EfB4XI+OdxbcCPp9FCMdLoty5dcL9CTjqOg81OSKcM+5Eo0hnLN4B9f781FJXRfOT0KRMwgNNxbtqOylHysoytZEpFpWpB7czb/AI3V7VqzDGbhLSymqA0zI0vI6Kh+U9FNZFTJ1GHAOadrEbj7qa3M0ri6Z0o8QyuyVRHJw+E/cLqnTqRCXT6o6sb/AE7kyphg8Sy8yLdVZpvgzrK4bSIVBrm2cIPoq0mtmaZuMt09i6wLIbJ3WiC2POzO5USFYUhcBsgCAIAgCAIAgCAj1mgu8lCXJbCVIp+J0JPRpk91RkRv6fJXzZIq0gWAjcW81NrYqjNqdHHCUcxdOxt2gfhRirLMs9KVEDigLHAt1Bt20I+qqyKnsaenqcWn3Ob+ItfcAk6AEWkcyuPImTXTzhs2QqVMtf708/F2KrSp6maJSUoeGv0PQvoZgHDb6LU43ueUsmluLIrajqNSJ8DteQPNQtwfsXuMc0L7okVsHmuFJxsqhm07EBp91ePCXX6TuFX/ACGlrxdu5OxVEPaCI2urGrVmbHNwk0yVwF1nDz+xU8PoU9at0y0ewHUAq5qzEm1wAF04ZXQYXAbIAgCAIAgCAIDDjAkoDwbval1PEPflzMdbLMEAaEf3deZ/FPxH6EFOj0/BcQMRT95kLWyYDjJMbmFtx1NWX+K+xYYinIVklaOQlTKqsx1N4LDJI8U3EbdlQ04u0boOOSFSIOIpl2qrlbNOOSitjjgsFDNND/pRhDYnlzXIl4rD+B4/aFOUdmU4slziyZwqkRRbPUehsrMa8qM/UyTyujGPw8gea5NWdw5KJuEw2VjR0Eq2MKSM2TLqm2QsXhbwRYmVXOPY04svdM4PoOY0ZZyyQfso6WlsWKcZy35JfB6cEnorMSKOqlaSLQq4xBAYXQFwGyAIAgCAIAgCApfavH+6oGNXWHbdZery+HjIydI+b0KRq1GtGrnADzK8rBHXIqW7PreCwwpU2sbo1oHoveiqVF53XQcjQBMm6jpRNTaVIguwypcTSshEwboe9rvhJt3hQi6bT4L8quEZLkk4unMAakAfNWSV7FOKSW5Y0qQDQ3orktqMkpXKzV2HB1UdJJZGjsplZhzZ1Q6nQyjRKFvkwxoGghEqDbfJlDgQGF0BcBsgCAIAgCAIAgPn/tvjc9XKDZojz3XifEMuqekrmzHsHgs9Y1DowW/kdFo6GH/oQR9BXplgQBAcqo3UJInF9iJh8FcFw0v3coRhvbL8mbZqJODByVtIzWzZdOBAEAQBAEBhAF0GCgCA2XAEAQBAEAQHPEVMrXOOwJ9FGTpNg+S8Qql73E7kn1Xy8pueRspZ9B9jcH7vDNMQXnMfsvoulhpxosjwXq0EggCAIAgCAIAgCAIAgCAwgC6DCAIDZcAQBAEAQBAVPtPXy4d3WyydbPRhZx8HzenSLnho3IHqvnunjqkkV0fWsPSysa0bAD0X1aVKi06LoCAIAgCAIAgCAIAgCAIDBQBdBhAEBsuAIAgCAIAgPM+21TwMb1JP0Xk/FZ1BIjI817O4fPiaY2zT6XWH4dG8qIrk+lr6QsCAIAgCAIAgCAIAgCAIAgMFAEAXQYQGy4AgCAIAgCA8f7X1Jqgcmj5yvA+KyvIl7HGcPYyjNcujRp+dlP4VHzNkVye3XuEwgCAIAgCAIAgCAIAgCAIAgMIAugIDK4AgCAIAgCA8X7SXrPPKB8l818Sd5mcJPsSzxVD0aPqt/wAKXlbORPVr1iQQBAEAQBAEAQBAEAQBAEAQGEAQBdBlcAQBAEAQBAeH447/AKjz+4r5Xr3eaXzHYsvYgeCoY/UB8l7Hwxf8RFHpl6RIIAgCAIAgCAIAgCAIAgCAwgCAIAugyuAIAgCAIAgPA8WdL3/yP1XyPVu8z+Z09B7HNiieryvoPh6rCiKL5bjoQBAEAQBAEAQBAEAQBAEAQGEAQBAZQGJQGUBiUBlAYKA+c8QqeN19z9V8hn3yv5nLPW+yI/8Arg83FfSdEqwoIulrOhAEAQBAEAQBAEAQBAEAQBAYQBAEBlAAgCAIAgNahsexXHwD5ljKsuPcr5HJvkfzIWe99nGRhqfUT6r6jplWKJJcFkrzoQBAEAQBAEAQBAEAQBAEAQGEAQBAZQBAEAQBAc8QfA7+J+ijLhg+U4l3i818pV5Co+l8C/7en/AL6jD/ANa+RYuCerToQBAEAQBAEAQBAEAQBAEAQGEAQBAf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782763"/>
            <a:ext cx="29337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6" descr="data:image/jpeg;base64,/9j/4AAQSkZJRgABAQAAAQABAAD/2wCEAAkGBxQSERUUEhQVFRUXFBQYFRQWFBcXFhcUFxYXFhUVFRQYHCggGBolHBQVITQhJikrLi4uFx8zODMsNygtLisBCgoKDg0OGxAQGywkICYsLCwsLCwsLCwsLCwsLCwsLCwsLCwsLCwsLCwsLCwsLCwsLCwsLCwsLCwsLCwsLCwsLP/AABEIAP0AxwMBEQACEQEDEQH/xAAbAAEAAgMBAQAAAAAAAAAAAAAABAUBAgMGB//EADkQAAEDAgQEAwcEAgEEAwAAAAEAAhEDIQQSMUEFUWFxIoGRBhMyobHB0UJicvBS4RQjNJLxFSQz/8QAGgEBAAMBAQEAAAAAAAAAAAAAAAIDBAEFBv/EADERAAICAQMCBAUCBgMAAAAAAAABAhEDEiExBEETIlFhBXGRsfCB0RQyocHh8SMzQv/aAAwDAQACEQMRAD8A+4IAgCAIAgCAIAgCAIAgCAIAgCAIAgCAIAgCAIAgCAIAgCAIAgCAIAgCAIAgCAIAgCAIAgCAIAgCAIAgCAIAgCAIAgCAIAgCA0fVA1K42kSUW+DZrgdDK6caa5MocNaj4ErjdHYq3RXVeIEOHUxCqc6Zrj06aZ3ZjJuBZS1lTw1sdaGKa62h5KSmmQnilHfsd1IrCAIAgCAIAgCAIAgCAIAgCAIAgNHVWjUhctElGT7GletDS4QYXG9tjsIXKmV9SoXCZn8Ktu9zXGKi6IRrlh8JidDt2PNV21waNCmt0TcLi3ubL7GdB9VOMm1uZ8mGEZVE6V8SXCI6rrlZCGNRdlWX5nnpHqquWba0xLRjYaFb2MTdsqMXVytzAw5rhHmqZOlZvxR1PS1s0WlPFOczMTsrdTasxSxRjLSjvh8cXWA01Oyksllc8Gnds7mr9FLUVaDTCY0PkaHkkZpksuFw37EpTKQgCAIAgCAIAgCAIAgOGI5dFGRZArX1S2xFvWFVdGtRUt0yFinFt2zH6h03UJbcGnGlLaX6Ex7ojLoYNuR3UvkZ0r5ImPpACxkGT2PRQmjRhk29zbhlXMwT1HofwV2DtEeohpm6JGDd43DcNt2JUovdlWVeRP1ZxxTQxwI0cZ81GWzLMbc40+xOqvuB0PyCmzNFbNnn+InMA0aucB81nnwepg2er0Rdil4Mo5ABX1tR52rzan8yTQphrYH96qSVFM5OTtmK1SGudyaVxvZs7GNyS9yr4W53vGmDGhO0KvHdm3qFHw2u56MOWs8ijKAIAgCAIAgCAIDV7oXGzqVkd+KI1CjqLViT4ZxfjmOETB2PIqLmnsWRwTi75I7awcLqN2WuDjwRcVRt0O6jJF+OYwTyWlp1Zp1aVyL2o5mVS1Lh/c1rMykaEEI1R2DtGmBEZ28iHDsbH6KMdrRPNvpl+hLa8B+b9pB+UKzvZnabhp9zhxEzTB5Pb9VGfBbg2nXqiVXNweUj5Kb5sogtmiqpNnENB28Xy/Kp/wDZuk6wN+uxe4fSetldE82fNHVy6yCIuKbmhg3Mu/iP9qLV7F2N6bmzjj6uWGM1tPQLk5VsieCGrzyN8FUMgLsHuRyxVNlytBgCAIAgCAIAgCA5V3CLiVFsnBbldUxRBgixMT+VU5GqOK1aNMVh+kjvdckiePJ7ld7rK6WGP8mO0PUHYqFU9jVr1Rqa/VExlYaFSsocO6I1U+7cHjQa9twovy7l0V4kXFm9YiTGhAcO2/1XWRjdK/kyPSqZajZ/iex0+ajdMtlHVB/U7UrNk/uPoSAurgrlvKkasqF8CbZvonJ1xUd/YlVHeGT10UnwUxXmpELD/wD7VDypsHmZ/CrX8zNM/wDqivdl/R8IHZaFseVPzWHIdRwfVDGl57Ac+QUW9KssUXOSgiAGES53xOuqqfc1OS4jwjdrHSA3uXfZTSZByjTbLZuIO8K7UYXjXY3diQBJ0TV6nFjbdI6gyplfBlAEAQBAEBq8LjR1EDE0w4QQqmrNOOTi7RypVP0nUfNcTLJR7o5YiiHKLVk8c3Erqst1Ewf6FBujXGpcEzwvZLf9djyKns1sZ/NCVMr8LbMw7O8PMNImB0mVCPdGrJvU13W/zOeIfcDZxynmCLh3fVcZOC2fqt/8GKuNljsgOh17rmrbYRw1JamYwmMggGJ/P3XYyO5cNptEuvipaALwTJ+YUm/QohiqVs2olubwmS8tJ7NGyJK9jktWnftf9Sb/AM+7ulh3jRWatzN4GyNcPi82ug1d2UVKyU8Onjk1BdXdmA8A+GbD+S5vN32OtRwR0vl8/sSBQg3MlT01yVa74VHaYtouldXuYrHKJMAI9jsVqdIrcTii8hos2bdepVTlbo2Y8SgtT5PQ4enlaByC1RVKjypy1SbOi6QCAIAgCAIDhWa07geYUWkyyLkuxVYgCYa4Zh5qiS32NsG6trY0ZidnWd8iuKXqTePvHdGlYAoyULRV1HGk6Z8Bs4bdHeqqvS77GyKWWNd1x+xjGVct92xPVs/Zdk6O4oatvX7kLEYr/qQBI8OvOdR8lFy3NEMXkt+5xxGJyxMRuPOb/NRcizHi1cGr8a13jbYSLciAuOa5OrBKPlkdaHEGuAlykpp7EZ9PKL4LHhroM6w2JVkeTJ1CtV7m1aq4l14G/MC2iPeyMYxSWxIrgFoY0eERmHIffquy4pFULUnNvfsWVEmw0EeQVqsxyrdkkkNEnT5k8gpN0U7ydIUackudY/QDZcS7sTkktKOFWh758unKLNbpP7iotanbLYz8GFLl8v8AsSWYRjf0t9JPqVNJIqllm+7NX8TbMNM8yueIjq6WTVsnUamYAhWp2rM0ouLpm66RCAIDV4suM6uSDWpE9Qq2jTCSRDqUz/QoUXxkjg9p5jzC4WpojudfxiRtH4UG/UtS28psa7XWDm9tD6Fd1JnFjlHdpkHHuLWmQS3py7KE9uTRhWpqnuQKeJApFxJOWW20LXAZS7pc+igpbbmqWJ+JpS53/Vc0VWKxAEZZgNbBPzv3soN+htx42/5vUqK2NMEuM2GUHS8+qy5MjfH6mvSo7R99zk+oQS4kiWyb5YGgJg9FmajVejpe75o4544rft/s394YJDiRrrFpEC+qkrW3d+nZ+51uCSbJreIVKUy4kuknvaSOilizSiklt7FfgY8tbcFzwvjU5WvBuZuLGdD8l6WPMnSZg6jouZRLrDVYJP6nekDQdArYvc8/JG0l2RJbVAj9UEHupWUuLd9i3w3j8ZMnbk3oFYle5gyeTyr/AGdfeAuy7DXuu3vRHTUbOeKxraYuezRqoymo8kseCU+Cor4p9Q6gN5C/qd1Q5Skb4YseP3Z0pUiBH2UkiEpJuy54dWkZSNFog+x5+eFPUTVYZwgCA51TIIFlFk47ckFxLNLjkVW7RoSU+SI/HN/VLe4t6qDmu5esEu25xfWBuCCFy0WKDRwqhRLIkGtSkzAPRwsoNGqMqVfYiVaUfA5zD/jMg+Sjp9HRdGd/zpNepBw1MxUzZWk+EiIBIIIkdZjuVCK5s05JK46bdb/ny5K3idYf8dsOcH5nTOwBAj1uoSaUUa8EX40m0qoos5cIkiGuEiM7QdecnWO6xy59fRe/uSytRTf5Z5n2g4u+lVGVwIylsEGCCBJM7/hejhw7ebd/nB5XU9XKM07sr2+0tQNa2QA0ZbTtoTfVWfw8d2iqPxJqKjtR63hnG6dU5Gl73BmptmgD0Kx5ME07vuetizxkqxu3yW5GV1theDO3yiVkUtL1Lu2vz5miMlOOpnqOCYwvbkcYcBcz+kgEL1MU1OJ5XV4VCWuK2ZdtrWDAAA6w5kcyr77HnOG7k96J1Gu4HIwOcAACRoD3Nl1N8IzSxxa1TaVncNcBDjlB2abnu4rtPuVNxb23+f7HB+EDnCGBoGriZJUXC3si1ZXGNOV+xL/4thlid/8AVlPSUeLvuRalZrdSPK5UbS5LowlLhEnhOKDnHa1p3U8ck2U9TicYot1cYTCAygNXt8lxnUyOaYIsZ6qNFqk09yJXojkq2i+E2VWIw4nSO1lS0bYZHRk4wNEFs9ZuV3VSHguTtM0qPkTkMHcQfuuX7EoqnWr7kDEVmDUlp2MER5woNruaoQm+NyvwlD3zqrM4ePdFwdPibkc0gRveDO0KEfM2rvY05cngxhPTXmquztNfYpOJ0BUpvIsWG7bkk2nKdgeSrkrTPRwTcJJPh/n1KJhcbgx4dRaZBtppIPaCqOHt9S3JC5fX8/Y8T7W0Mr4DszIlpm+kkkbCTZej0mRzgm+T5f4hHa1weazlbKPG1ssuF4zI9pOk3AsSNxPZU5IWj0+j6jTJXwfS+A4lr6QyAtAAMO0JPiJJOv5Xi9VGSXmdq/19kj6nC04rSq++5ecKcKb2u1cZkdAAR/7VvTzetqvz0/Q51EXOLj2PXsqkkOaAT01judl6F3ujwnBJaW9i2wheWCSGiLx/YVkbowZdCk63JLcMyQSS47Tf0GylpXJU8k+FsaYvFNZpc7Nn68lyUlElixSn8vU5OL6ojNkHJo17lRtyRNKGJ3V/M1ZwciYLTPMR908Mk+sT5VHWhhsjwXSI812Mae5XPLri0i7a6RIWg89qtghwygI9cZuyg9y2DohupuHwmFCn2L1KL/mOT6zwPFB7SFFt9yxQg35SFWxI5H0lVuRohjfqR6j6VSxlruZBDT66KDcWWxjlx7rdf1INTBFp37tP3ChoNMc6l/k4vpVItUPnDvquaZepYp4+8f7FezFVMPUD3NY5p8LiBldkdZ0c+cdFDVKDtmp4sfUY9EW0+V3Vrgj8QGXM6XOpPAGcHwsmcrjbQmNxCS237Msw1JKLSUl27v1X5yVmP4NUbmfTh1NmTOQd93NB16qEsbq0aYdXGbUJbN3R5zjHD21g2XDOZLXFpiG6hxiSIXMWTw9u39zN1XTxmkvz3/0eTx3syXVCMNme0uIBykCwJccx2EddRdbIdWox/wCXZ1v/AGPn83w2Wr/j3K3AYOXAEwCQC6LCeavnLYj0/TVJJn1Th2EaxrWbNDcpjbLvsTJXi5Z7ua5434+Z9TBOMdlxsv3LDh1KajYgm9yP0i0HoPPVT6aL1exPLKsbv2+p7Kk4NF9BsfCI5mPovStHgSTk9v3LPAVs7RIJH8YHTXVTi7Rjzw0S2+5ZU2EtB2Okn7KztZkckpUZzMbq5o6CJXLS5OVOXCZwqVyT4GEjnaT5KDk72LY40l5nuBxZg1N+QTxUh/CTfBHfxJtRwi0crlc8RSZZHppY47lxgHSyeqvhwYMyqRIUyoygOdQKMiUWcaj7aKF2WRW5Dqkc1FmiKZCrtHNVOjTBsgOpTooVZoU65ONQNa3R5d+0wPWVyl6FkdUpcqvchup1XaDKP3PcT6WChUjQpYo8u/kkjlU4e9/hNRwnlDfpdHBvayceohDdRX3M4fg5pXp1HyZkOIc092xoixaeGJ9Wsu2SK/TZ/UrQ+q2o6nlY0uEgC7akRmY0Osx8TA0KgtSdfjNT8KUFO20vrH0brlXy+w4mG4jJSp0gw5PeNOSHQJAaXH9Oo6Ls6n5UqI4FLCpZJzvenvfPdL1KbEcOfTtGYZYJY7MJMywQCdCNtlnljkuDQpQybrb57bEGjg2tYGtpwARDYAJ1u4dATdccppvfdk1hhGkkv2JAqzYSHRexvfRw5/6UFib3lu7LIw2u/qeh4Pgcoa5zoLjeTBgRBE/fktuOCjRh6nMpXGK2R6DCy4G0vboSLeUCJ7laFv8AM8vJUa32f58yfiKrSAPeZf8AINgu7A7KUpJqrM0ISTvTfpfH+TtRw4d+l0bXtHebnquKKfYrlkce6JtHDMH6IViil2M8sk33GNxXu2y1hJ2tbzKSlpWyGLF4kt2UdIOc4ufcnUrOrbtnpS0wjpjsWdLDtOysSMcsjRaYIkDL6K+D7GLMlySlYUGUAQGrmArjR1Noj1MGCouBbHM0RMRgI3CrljL4dRZHfQAHRR00WqbbONLDzdErVlkslbHOvSj8KLRKErKz3op1C+qQ1pBHbsNVVemVyNul5IaMatkytVYR4HNIjUOF1NyT4M8IzT8ydlLxJjXCPiOwAn56KmdM9DBKcXfCIXBcWKRNPFjNSJdD5IdSc83hwvk+lioY51tPj7GjqsDyLX0zqfp2kl7Pv6fQk8X4bTbUpsY4uZHg8WUkG+oPiIt3CnOMbSRV0vU5JY5Smqffa/8ARDwr2ukvcymRZ2YHwkaQOusKKafOxoyqUdopy7qu9nZ9Ki0Oe0uIBl9QsAB0kNaRcKVRVv8AqVxnmk1GVb8K/u+xa4VzHlha6wOa4Em2kK1NOqMWRTgmpL2Leq9hIaWhxItZsK1tcUYIqa8ydfU6NwjQPCyOsCPQJpXZEHmk35pWSmCFMpbsxXxrKZAe4gnTwuv2IC45qPIhhnk3ir/VHP8A+WZtLvKB81HxV2J/wk++xww7pOijFls1SJ7MJmMtMcxt3hWKNmWWbSqe5Y0qeUfdXJUZJS1OzddImUAQBAEBpUpyuNWSjKiNUwpPJQcGy2OVI0p4f3dO/ijSOpXFHTEk8niT22KrGvqE+FuUczc+Q0VMnLsbsMca5dlFxHBzd0kkgSeRKzzhfJ6WDNWy4LHDcJa0RCujiSMmTq5N8mr8MBJjsuOKRJZHLYgYzBAtMjVQlDY04s7UtiCeDAuHbTqNPqoeErNP8Y0mQMDiWhxGb3b5Ik/A6LAydOxsqoTV+jNWbFNx41L+q/PYv8DxAe893VAFpa+m7M1w0u0fCel1ojkV6ZHlZunejxMbb9U1TX7/ANDbHupMeGkAtI+IN8MnadpC7NxTo5gWWcbWz9L3JOCwrWDNSPh6HMB5KcYpK0VZcspvTkW/0LalVdyB6tMfJWpswyjH1r5nU48D4mv/APEH7ruuuUQ8Bvhr6lfxfidN7DTyEnYuEQeY3lVZMiaqjT03TZIS16voV+HocifVVRRrnP1RIaKjTZ9v4iR8lPf1Km8cluvuW2BrvbqZG6thJow5scJcbFw10iQtK3PParYyhw2QBAEAQBAEBq9siFxo6nTsgY1gaMztNBAm/ZVyVbs04ZOTpFNjaJc0mMo5n4vIbKiabR6OGajKrv7Flw54ewcwLg2PorYO0Y86cJ+xFxNMDW5/xGqg6L8cm+PqRH0Tq6BAk8gFGu7L1NLaJBrYhpbLDJNhGw3nkfyq3JdjRDHJOpLjcq8ZwwFuipljVG3F1LUjlw3Dhl43nsefZRhHST6jI5nqKFBr2xGq2JJo8aeSUJWVuN4UJJAgi5g5ZA7clVLGjXh6p1Xb6nbh9aqzRweOTtR0ldg5R9yvPDFPlU/YusPxGfiZ6QfrCvWT1R50+nr+WRw4iA+MrCIOpjRQnvwi3BcOZHBgDRJtz+xXOC1vVsiXTaHKSVlEm4knDYczA/oVkYtlOTIqtlpSZAhXpUjFKVuzZCJsgCAIAgCAIAgNajJC41Z2Lp2V+OhsSJtYKqexqw2zynFmPdfQTYDnt3KxZNTPb6ZwjtyXeBxLWsGdviIuWjWOa0xaS3R5+bHKU/I9vcr8diDVBa1pDZ83d+QvoqpyctkasONYnbdv7EfB4XI+OdxbcCPp9FCMdLoty5dcL9CTjqOg81OSKcM+5Eo0hnLN4B9f781FJXRfOT0KRMwgNNxbtqOylHysoytZEpFpWpB7czb/AI3V7VqzDGbhLSymqA0zI0vI6Kh+U9FNZFTJ1GHAOadrEbj7qa3M0ri6Z0o8QyuyVRHJw+E/cLqnTqRCXT6o6sb/AE7kyphg8Sy8yLdVZpvgzrK4bSIVBrm2cIPoq0mtmaZuMt09i6wLIbJ3WiC2POzO5USFYUhcBsgCAIAgCAIAgCAj1mgu8lCXJbCVIp+J0JPRpk91RkRv6fJXzZIq0gWAjcW81NrYqjNqdHHCUcxdOxt2gfhRirLMs9KVEDigLHAt1Bt20I+qqyKnsaenqcWn3Ob+ItfcAk6AEWkcyuPImTXTzhs2QqVMtf708/F2KrSp6maJSUoeGv0PQvoZgHDb6LU43ueUsmluLIrajqNSJ8DteQPNQtwfsXuMc0L7okVsHmuFJxsqhm07EBp91ePCXX6TuFX/ACGlrxdu5OxVEPaCI2urGrVmbHNwk0yVwF1nDz+xU8PoU9at0y0ewHUAq5qzEm1wAF04ZXQYXAbIAgCAIAgCAIDDjAkoDwbval1PEPflzMdbLMEAaEf3deZ/FPxH6EFOj0/BcQMRT95kLWyYDjJMbmFtx1NWX+K+xYYinIVklaOQlTKqsx1N4LDJI8U3EbdlQ04u0boOOSFSIOIpl2qrlbNOOSitjjgsFDNND/pRhDYnlzXIl4rD+B4/aFOUdmU4slziyZwqkRRbPUehsrMa8qM/UyTyujGPw8gea5NWdw5KJuEw2VjR0Eq2MKSM2TLqm2QsXhbwRYmVXOPY04svdM4PoOY0ZZyyQfso6WlsWKcZy35JfB6cEnorMSKOqlaSLQq4xBAYXQFwGyAIAgCAIAgCApfavH+6oGNXWHbdZery+HjIydI+b0KRq1GtGrnADzK8rBHXIqW7PreCwwpU2sbo1oHoveiqVF53XQcjQBMm6jpRNTaVIguwypcTSshEwboe9rvhJt3hQi6bT4L8quEZLkk4unMAakAfNWSV7FOKSW5Y0qQDQ3orktqMkpXKzV2HB1UdJJZGjsplZhzZ1Q6nQyjRKFvkwxoGghEqDbfJlDgQGF0BcBsgCAIAgCAIAgPn/tvjc9XKDZojz3XifEMuqekrmzHsHgs9Y1DowW/kdFo6GH/oQR9BXplgQBAcqo3UJInF9iJh8FcFw0v3coRhvbL8mbZqJODByVtIzWzZdOBAEAQBAEBhAF0GCgCA2XAEAQBAEAQHPEVMrXOOwJ9FGTpNg+S8Qql73E7kn1Xy8pueRspZ9B9jcH7vDNMQXnMfsvoulhpxosjwXq0EggCAIAgCAIAgCAIAgCAwgC6DCAIDZcAQBAEAQBAVPtPXy4d3WyydbPRhZx8HzenSLnho3IHqvnunjqkkV0fWsPSysa0bAD0X1aVKi06LoCAIAgCAIAgCAIAgCAIDBQBdBhAEBsuAIAgCAIAgPM+21TwMb1JP0Xk/FZ1BIjI817O4fPiaY2zT6XWH4dG8qIrk+lr6QsCAIAgCAIAgCAIAgCAIAgMFAEAXQYQGy4AgCAIAgCA8f7X1Jqgcmj5yvA+KyvIl7HGcPYyjNcujRp+dlP4VHzNkVye3XuEwgCAIAgCAIAgCAIAgCAIAgMIAugIDK4AgCAIAgCA8X7SXrPPKB8l818Sd5mcJPsSzxVD0aPqt/wAKXlbORPVr1iQQBAEAQBAEAQBAEAQBAEAQGEAQBdBlcAQBAEAQBAeH447/AKjz+4r5Xr3eaXzHYsvYgeCoY/UB8l7Hwxf8RFHpl6RIIAgCAIAgCAIAgCAIAgCAwgCAIAugyuAIAgCAIAgPA8WdL3/yP1XyPVu8z+Z09B7HNiieryvoPh6rCiKL5bjoQBAEAQBAEAQBAEAQBAEAQGEAQBAZQGJQGUBiUBlAYKA+c8QqeN19z9V8hn3yv5nLPW+yI/8Arg83FfSdEqwoIulrOhAEAQBAEAQBAEAQBAEAQBAYQBAEBlAAgCAIAgNahsexXHwD5ljKsuPcr5HJvkfzIWe99nGRhqfUT6r6jplWKJJcFkrzoQBAEAQBAEAQBAEAQBAEAQGEAQBAZQBAEAQBAc8QfA7+J+ijLhg+U4l3i818pV5Co+l8C/7en/AL6jD/ANa+RYuCerToQBAEAQBAEAQBAEAQBAEAQGEAQBAf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-1630363"/>
            <a:ext cx="29337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9" y="1459101"/>
            <a:ext cx="2514431" cy="319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7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Heesters</a:t>
            </a:r>
            <a:endParaRPr lang="nl-NL" dirty="0"/>
          </a:p>
        </p:txBody>
      </p:sp>
      <p:sp>
        <p:nvSpPr>
          <p:cNvPr id="3" name="AutoShape 2" descr="data:image/jpeg;base64,/9j/4AAQSkZJRgABAQAAAQABAAD/2wCEAAkGBxQSERUUEhQVFRUXFBQYFRQWFBcXFhcUFxYXFhUVFRQYHCggGBolHBQVITQhJikrLi4uFx8zODMsNygtLisBCgoKDg0OGxAQGywkICYsLCwsLCwsLCwsLCwsLCwsLCwsLCwsLCwsLCwsLCwsLCwsLCwsLCwsLCwsLCwsLCwsLP/AABEIAP0AxwMBEQACEQEDEQH/xAAbAAEAAgMBAQAAAAAAAAAAAAAABAUBAgMGB//EADkQAAEDAgQEAwcEAgEEAwAAAAEAAhEDIQQSMUEFUWFxIoGRBhMyobHB0UJicvBS4RQjNJLxFSQz/8QAGgEBAAMBAQEAAAAAAAAAAAAAAAIDBAEFBv/EADERAAICAQMCBAUCBgMAAAAAAAABAhEDEiExBEETIlFhBXGRsfCB0RQyocHh8SMzQv/aAAwDAQACEQMRAD8A+4IAgCAIAgCAIAgCAIAgCAIAgCAIAgCAIAgCAIAgCAIAgCAIAgCAIAgCAIAgCAIAgCAIAgCAIAgCAIAgCAIAgCAIAgCAIAgCA0fVA1K42kSUW+DZrgdDK6caa5MocNaj4ErjdHYq3RXVeIEOHUxCqc6Zrj06aZ3ZjJuBZS1lTw1sdaGKa62h5KSmmQnilHfsd1IrCAIAgCAIAgCAIAgCAIAgCAIAgNHVWjUhctElGT7GletDS4QYXG9tjsIXKmV9SoXCZn8Ktu9zXGKi6IRrlh8JidDt2PNV21waNCmt0TcLi3ubL7GdB9VOMm1uZ8mGEZVE6V8SXCI6rrlZCGNRdlWX5nnpHqquWba0xLRjYaFb2MTdsqMXVytzAw5rhHmqZOlZvxR1PS1s0WlPFOczMTsrdTasxSxRjLSjvh8cXWA01Oyksllc8Gnds7mr9FLUVaDTCY0PkaHkkZpksuFw37EpTKQgCAIAgCAIAgCAIAgOGI5dFGRZArX1S2xFvWFVdGtRUt0yFinFt2zH6h03UJbcGnGlLaX6Ex7ojLoYNuR3UvkZ0r5ImPpACxkGT2PRQmjRhk29zbhlXMwT1HofwV2DtEeohpm6JGDd43DcNt2JUovdlWVeRP1ZxxTQxwI0cZ81GWzLMbc40+xOqvuB0PyCmzNFbNnn+InMA0aucB81nnwepg2er0Rdil4Mo5ABX1tR52rzan8yTQphrYH96qSVFM5OTtmK1SGudyaVxvZs7GNyS9yr4W53vGmDGhO0KvHdm3qFHw2u56MOWs8ijKAIAgCAIAgCAIDV7oXGzqVkd+KI1CjqLViT4ZxfjmOETB2PIqLmnsWRwTi75I7awcLqN2WuDjwRcVRt0O6jJF+OYwTyWlp1Zp1aVyL2o5mVS1Lh/c1rMykaEEI1R2DtGmBEZ28iHDsbH6KMdrRPNvpl+hLa8B+b9pB+UKzvZnabhp9zhxEzTB5Pb9VGfBbg2nXqiVXNweUj5Kb5sogtmiqpNnENB28Xy/Kp/wDZuk6wN+uxe4fSetldE82fNHVy6yCIuKbmhg3Mu/iP9qLV7F2N6bmzjj6uWGM1tPQLk5VsieCGrzyN8FUMgLsHuRyxVNlytBgCAIAgCAIAgCA5V3CLiVFsnBbldUxRBgixMT+VU5GqOK1aNMVh+kjvdckiePJ7ld7rK6WGP8mO0PUHYqFU9jVr1Rqa/VExlYaFSsocO6I1U+7cHjQa9twovy7l0V4kXFm9YiTGhAcO2/1XWRjdK/kyPSqZajZ/iex0+ajdMtlHVB/U7UrNk/uPoSAurgrlvKkasqF8CbZvonJ1xUd/YlVHeGT10UnwUxXmpELD/wD7VDypsHmZ/CrX8zNM/wDqivdl/R8IHZaFseVPzWHIdRwfVDGl57Ac+QUW9KssUXOSgiAGES53xOuqqfc1OS4jwjdrHSA3uXfZTSZByjTbLZuIO8K7UYXjXY3diQBJ0TV6nFjbdI6gyplfBlAEAQBAEBq8LjR1EDE0w4QQqmrNOOTi7RypVP0nUfNcTLJR7o5YiiHKLVk8c3Erqst1Ewf6FBujXGpcEzwvZLf9djyKns1sZ/NCVMr8LbMw7O8PMNImB0mVCPdGrJvU13W/zOeIfcDZxynmCLh3fVcZOC2fqt/8GKuNljsgOh17rmrbYRw1JamYwmMggGJ/P3XYyO5cNptEuvipaALwTJ+YUm/QohiqVs2olubwmS8tJ7NGyJK9jktWnftf9Sb/AM+7ulh3jRWatzN4GyNcPi82ug1d2UVKyU8Onjk1BdXdmA8A+GbD+S5vN32OtRwR0vl8/sSBQg3MlT01yVa74VHaYtouldXuYrHKJMAI9jsVqdIrcTii8hos2bdepVTlbo2Y8SgtT5PQ4enlaByC1RVKjypy1SbOi6QCAIAgCAIDhWa07geYUWkyyLkuxVYgCYa4Zh5qiS32NsG6trY0ZidnWd8iuKXqTePvHdGlYAoyULRV1HGk6Z8Bs4bdHeqqvS77GyKWWNd1x+xjGVct92xPVs/Zdk6O4oatvX7kLEYr/qQBI8OvOdR8lFy3NEMXkt+5xxGJyxMRuPOb/NRcizHi1cGr8a13jbYSLciAuOa5OrBKPlkdaHEGuAlykpp7EZ9PKL4LHhroM6w2JVkeTJ1CtV7m1aq4l14G/MC2iPeyMYxSWxIrgFoY0eERmHIffquy4pFULUnNvfsWVEmw0EeQVqsxyrdkkkNEnT5k8gpN0U7ydIUackudY/QDZcS7sTkktKOFWh758unKLNbpP7iotanbLYz8GFLl8v8AsSWYRjf0t9JPqVNJIqllm+7NX8TbMNM8yueIjq6WTVsnUamYAhWp2rM0ouLpm66RCAIDV4suM6uSDWpE9Qq2jTCSRDqUz/QoUXxkjg9p5jzC4WpojudfxiRtH4UG/UtS28psa7XWDm9tD6Fd1JnFjlHdpkHHuLWmQS3py7KE9uTRhWpqnuQKeJApFxJOWW20LXAZS7pc+igpbbmqWJ+JpS53/Vc0VWKxAEZZgNbBPzv3soN+htx42/5vUqK2NMEuM2GUHS8+qy5MjfH6mvSo7R99zk+oQS4kiWyb5YGgJg9FmajVejpe75o4544rft/s394YJDiRrrFpEC+qkrW3d+nZ+51uCSbJreIVKUy4kuknvaSOilizSiklt7FfgY8tbcFzwvjU5WvBuZuLGdD8l6WPMnSZg6jouZRLrDVYJP6nekDQdArYvc8/JG0l2RJbVAj9UEHupWUuLd9i3w3j8ZMnbk3oFYle5gyeTyr/AGdfeAuy7DXuu3vRHTUbOeKxraYuezRqoymo8kseCU+Cor4p9Q6gN5C/qd1Q5Skb4YseP3Z0pUiBH2UkiEpJuy54dWkZSNFog+x5+eFPUTVYZwgCA51TIIFlFk47ckFxLNLjkVW7RoSU+SI/HN/VLe4t6qDmu5esEu25xfWBuCCFy0WKDRwqhRLIkGtSkzAPRwsoNGqMqVfYiVaUfA5zD/jMg+Sjp9HRdGd/zpNepBw1MxUzZWk+EiIBIIIkdZjuVCK5s05JK46bdb/ny5K3idYf8dsOcH5nTOwBAj1uoSaUUa8EX40m0qoos5cIkiGuEiM7QdecnWO6xy59fRe/uSytRTf5Z5n2g4u+lVGVwIylsEGCCBJM7/hejhw7ebd/nB5XU9XKM07sr2+0tQNa2QA0ZbTtoTfVWfw8d2iqPxJqKjtR63hnG6dU5Gl73BmptmgD0Kx5ME07vuetizxkqxu3yW5GV1theDO3yiVkUtL1Lu2vz5miMlOOpnqOCYwvbkcYcBcz+kgEL1MU1OJ5XV4VCWuK2ZdtrWDAAA6w5kcyr77HnOG7k96J1Gu4HIwOcAACRoD3Nl1N8IzSxxa1TaVncNcBDjlB2abnu4rtPuVNxb23+f7HB+EDnCGBoGriZJUXC3si1ZXGNOV+xL/4thlid/8AVlPSUeLvuRalZrdSPK5UbS5LowlLhEnhOKDnHa1p3U8ck2U9TicYot1cYTCAygNXt8lxnUyOaYIsZ6qNFqk09yJXojkq2i+E2VWIw4nSO1lS0bYZHRk4wNEFs9ZuV3VSHguTtM0qPkTkMHcQfuuX7EoqnWr7kDEVmDUlp2MER5woNruaoQm+NyvwlD3zqrM4ePdFwdPibkc0gRveDO0KEfM2rvY05cngxhPTXmquztNfYpOJ0BUpvIsWG7bkk2nKdgeSrkrTPRwTcJJPh/n1KJhcbgx4dRaZBtppIPaCqOHt9S3JC5fX8/Y8T7W0Mr4DszIlpm+kkkbCTZej0mRzgm+T5f4hHa1weazlbKPG1ssuF4zI9pOk3AsSNxPZU5IWj0+j6jTJXwfS+A4lr6QyAtAAMO0JPiJJOv5Xi9VGSXmdq/19kj6nC04rSq++5ecKcKb2u1cZkdAAR/7VvTzetqvz0/Q51EXOLj2PXsqkkOaAT01judl6F3ujwnBJaW9i2wheWCSGiLx/YVkbowZdCk63JLcMyQSS47Tf0GylpXJU8k+FsaYvFNZpc7Nn68lyUlElixSn8vU5OL6ojNkHJo17lRtyRNKGJ3V/M1ZwciYLTPMR908Mk+sT5VHWhhsjwXSI812Mae5XPLri0i7a6RIWg89qtghwygI9cZuyg9y2DohupuHwmFCn2L1KL/mOT6zwPFB7SFFt9yxQg35SFWxI5H0lVuRohjfqR6j6VSxlruZBDT66KDcWWxjlx7rdf1INTBFp37tP3ChoNMc6l/k4vpVItUPnDvquaZepYp4+8f7FezFVMPUD3NY5p8LiBldkdZ0c+cdFDVKDtmp4sfUY9EW0+V3Vrgj8QGXM6XOpPAGcHwsmcrjbQmNxCS237Msw1JKLSUl27v1X5yVmP4NUbmfTh1NmTOQd93NB16qEsbq0aYdXGbUJbN3R5zjHD21g2XDOZLXFpiG6hxiSIXMWTw9u39zN1XTxmkvz3/0eTx3syXVCMNme0uIBykCwJccx2EddRdbIdWox/wCXZ1v/AGPn83w2Wr/j3K3AYOXAEwCQC6LCeavnLYj0/TVJJn1Th2EaxrWbNDcpjbLvsTJXi5Z7ua5434+Z9TBOMdlxsv3LDh1KajYgm9yP0i0HoPPVT6aL1exPLKsbv2+p7Kk4NF9BsfCI5mPovStHgSTk9v3LPAVs7RIJH8YHTXVTi7Rjzw0S2+5ZU2EtB2Okn7KztZkckpUZzMbq5o6CJXLS5OVOXCZwqVyT4GEjnaT5KDk72LY40l5nuBxZg1N+QTxUh/CTfBHfxJtRwi0crlc8RSZZHppY47lxgHSyeqvhwYMyqRIUyoygOdQKMiUWcaj7aKF2WRW5Dqkc1FmiKZCrtHNVOjTBsgOpTooVZoU65ONQNa3R5d+0wPWVyl6FkdUpcqvchup1XaDKP3PcT6WChUjQpYo8u/kkjlU4e9/hNRwnlDfpdHBvayceohDdRX3M4fg5pXp1HyZkOIc092xoixaeGJ9Wsu2SK/TZ/UrQ+q2o6nlY0uEgC7akRmY0Osx8TA0KgtSdfjNT8KUFO20vrH0brlXy+w4mG4jJSp0gw5PeNOSHQJAaXH9Oo6Ls6n5UqI4FLCpZJzvenvfPdL1KbEcOfTtGYZYJY7MJMywQCdCNtlnljkuDQpQybrb57bEGjg2tYGtpwARDYAJ1u4dATdccppvfdk1hhGkkv2JAqzYSHRexvfRw5/6UFib3lu7LIw2u/qeh4Pgcoa5zoLjeTBgRBE/fktuOCjRh6nMpXGK2R6DCy4G0vboSLeUCJ7laFv8AM8vJUa32f58yfiKrSAPeZf8AINgu7A7KUpJqrM0ISTvTfpfH+TtRw4d+l0bXtHebnquKKfYrlkce6JtHDMH6IViil2M8sk33GNxXu2y1hJ2tbzKSlpWyGLF4kt2UdIOc4ufcnUrOrbtnpS0wjpjsWdLDtOysSMcsjRaYIkDL6K+D7GLMlySlYUGUAQGrmArjR1Noj1MGCouBbHM0RMRgI3CrljL4dRZHfQAHRR00WqbbONLDzdErVlkslbHOvSj8KLRKErKz3op1C+qQ1pBHbsNVVemVyNul5IaMatkytVYR4HNIjUOF1NyT4M8IzT8ydlLxJjXCPiOwAn56KmdM9DBKcXfCIXBcWKRNPFjNSJdD5IdSc83hwvk+lioY51tPj7GjqsDyLX0zqfp2kl7Pv6fQk8X4bTbUpsY4uZHg8WUkG+oPiIt3CnOMbSRV0vU5JY5Smqffa/8ARDwr2ukvcymRZ2YHwkaQOusKKafOxoyqUdopy7qu9nZ9Ki0Oe0uIBl9QsAB0kNaRcKVRVv8AqVxnmk1GVb8K/u+xa4VzHlha6wOa4Em2kK1NOqMWRTgmpL2Leq9hIaWhxItZsK1tcUYIqa8ydfU6NwjQPCyOsCPQJpXZEHmk35pWSmCFMpbsxXxrKZAe4gnTwuv2IC45qPIhhnk3ir/VHP8A+WZtLvKB81HxV2J/wk++xww7pOijFls1SJ7MJmMtMcxt3hWKNmWWbSqe5Y0qeUfdXJUZJS1OzddImUAQBAEBpUpyuNWSjKiNUwpPJQcGy2OVI0p4f3dO/ijSOpXFHTEk8niT22KrGvqE+FuUczc+Q0VMnLsbsMca5dlFxHBzd0kkgSeRKzzhfJ6WDNWy4LHDcJa0RCujiSMmTq5N8mr8MBJjsuOKRJZHLYgYzBAtMjVQlDY04s7UtiCeDAuHbTqNPqoeErNP8Y0mQMDiWhxGb3b5Ik/A6LAydOxsqoTV+jNWbFNx41L+q/PYv8DxAe893VAFpa+m7M1w0u0fCel1ojkV6ZHlZunejxMbb9U1TX7/ANDbHupMeGkAtI+IN8MnadpC7NxTo5gWWcbWz9L3JOCwrWDNSPh6HMB5KcYpK0VZcspvTkW/0LalVdyB6tMfJWpswyjH1r5nU48D4mv/APEH7ruuuUQ8Bvhr6lfxfidN7DTyEnYuEQeY3lVZMiaqjT03TZIS16voV+HocifVVRRrnP1RIaKjTZ9v4iR8lPf1Km8cluvuW2BrvbqZG6thJow5scJcbFw10iQtK3PParYyhw2QBAEAQBAEBq9siFxo6nTsgY1gaMztNBAm/ZVyVbs04ZOTpFNjaJc0mMo5n4vIbKiabR6OGajKrv7Flw54ewcwLg2PorYO0Y86cJ+xFxNMDW5/xGqg6L8cm+PqRH0Tq6BAk8gFGu7L1NLaJBrYhpbLDJNhGw3nkfyq3JdjRDHJOpLjcq8ZwwFuipljVG3F1LUjlw3Dhl43nsefZRhHST6jI5nqKFBr2xGq2JJo8aeSUJWVuN4UJJAgi5g5ZA7clVLGjXh6p1Xb6nbh9aqzRweOTtR0ldg5R9yvPDFPlU/YusPxGfiZ6QfrCvWT1R50+nr+WRw4iA+MrCIOpjRQnvwi3BcOZHBgDRJtz+xXOC1vVsiXTaHKSVlEm4knDYczA/oVkYtlOTIqtlpSZAhXpUjFKVuzZCJsgCAIAgCAIAgNajJC41Z2Lp2V+OhsSJtYKqexqw2zynFmPdfQTYDnt3KxZNTPb6ZwjtyXeBxLWsGdviIuWjWOa0xaS3R5+bHKU/I9vcr8diDVBa1pDZ83d+QvoqpyctkasONYnbdv7EfB4XI+OdxbcCPp9FCMdLoty5dcL9CTjqOg81OSKcM+5Eo0hnLN4B9f781FJXRfOT0KRMwgNNxbtqOylHysoytZEpFpWpB7czb/AI3V7VqzDGbhLSymqA0zI0vI6Kh+U9FNZFTJ1GHAOadrEbj7qa3M0ri6Z0o8QyuyVRHJw+E/cLqnTqRCXT6o6sb/AE7kyphg8Sy8yLdVZpvgzrK4bSIVBrm2cIPoq0mtmaZuMt09i6wLIbJ3WiC2POzO5USFYUhcBsgCAIAgCAIAgCAj1mgu8lCXJbCVIp+J0JPRpk91RkRv6fJXzZIq0gWAjcW81NrYqjNqdHHCUcxdOxt2gfhRirLMs9KVEDigLHAt1Bt20I+qqyKnsaenqcWn3Ob+ItfcAk6AEWkcyuPImTXTzhs2QqVMtf708/F2KrSp6maJSUoeGv0PQvoZgHDb6LU43ueUsmluLIrajqNSJ8DteQPNQtwfsXuMc0L7okVsHmuFJxsqhm07EBp91ePCXX6TuFX/ACGlrxdu5OxVEPaCI2urGrVmbHNwk0yVwF1nDz+xU8PoU9at0y0ewHUAq5qzEm1wAF04ZXQYXAbIAgCAIAgCAIDDjAkoDwbval1PEPflzMdbLMEAaEf3deZ/FPxH6EFOj0/BcQMRT95kLWyYDjJMbmFtx1NWX+K+xYYinIVklaOQlTKqsx1N4LDJI8U3EbdlQ04u0boOOSFSIOIpl2qrlbNOOSitjjgsFDNND/pRhDYnlzXIl4rD+B4/aFOUdmU4slziyZwqkRRbPUehsrMa8qM/UyTyujGPw8gea5NWdw5KJuEw2VjR0Eq2MKSM2TLqm2QsXhbwRYmVXOPY04svdM4PoOY0ZZyyQfso6WlsWKcZy35JfB6cEnorMSKOqlaSLQq4xBAYXQFwGyAIAgCAIAgCApfavH+6oGNXWHbdZery+HjIydI+b0KRq1GtGrnADzK8rBHXIqW7PreCwwpU2sbo1oHoveiqVF53XQcjQBMm6jpRNTaVIguwypcTSshEwboe9rvhJt3hQi6bT4L8quEZLkk4unMAakAfNWSV7FOKSW5Y0qQDQ3orktqMkpXKzV2HB1UdJJZGjsplZhzZ1Q6nQyjRKFvkwxoGghEqDbfJlDgQGF0BcBsgCAIAgCAIAgPn/tvjc9XKDZojz3XifEMuqekrmzHsHgs9Y1DowW/kdFo6GH/oQR9BXplgQBAcqo3UJInF9iJh8FcFw0v3coRhvbL8mbZqJODByVtIzWzZdOBAEAQBAEBhAF0GCgCA2XAEAQBAEAQHPEVMrXOOwJ9FGTpNg+S8Qql73E7kn1Xy8pueRspZ9B9jcH7vDNMQXnMfsvoulhpxosjwXq0EggCAIAgCAIAgCAIAgCAwgC6DCAIDZcAQBAEAQBAVPtPXy4d3WyydbPRhZx8HzenSLnho3IHqvnunjqkkV0fWsPSysa0bAD0X1aVKi06LoCAIAgCAIAgCAIAgCAIDBQBdBhAEBsuAIAgCAIAgPM+21TwMb1JP0Xk/FZ1BIjI817O4fPiaY2zT6XWH4dG8qIrk+lr6QsCAIAgCAIAgCAIAgCAIAgMFAEAXQYQGy4AgCAIAgCA8f7X1Jqgcmj5yvA+KyvIl7HGcPYyjNcujRp+dlP4VHzNkVye3XuEwgCAIAgCAIAgCAIAgCAIAgMIAugIDK4AgCAIAgCA8X7SXrPPKB8l818Sd5mcJPsSzxVD0aPqt/wAKXlbORPVr1iQQBAEAQBAEAQBAEAQBAEAQGEAQBdBlcAQBAEAQBAeH447/AKjz+4r5Xr3eaXzHYsvYgeCoY/UB8l7Hwxf8RFHpl6RIIAgCAIAgCAIAgCAIAgCAwgCAIAugyuAIAgCAIAgPA8WdL3/yP1XyPVu8z+Z09B7HNiieryvoPh6rCiKL5bjoQBAEAQBAEAQBAEAQBAEAQGEAQBAZQGJQGUBiUBlAYKA+c8QqeN19z9V8hn3yv5nLPW+yI/8Arg83FfSdEqwoIulrOhAEAQBAEAQBAEAQBAEAQBAYQBAEBlAAgCAIAgNahsexXHwD5ljKsuPcr5HJvkfzIWe99nGRhqfUT6r6jplWKJJcFkrzoQBAEAQBAEAQBAEAQBAEAQGEAQBAZQBAEAQBAc8QfA7+J+ijLhg+U4l3i818pV5Co+l8C/7en/AL6jD/ANa+RYuCerToQBAEAQBAEAQBAEAQBAEAQGEAQBA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82763"/>
            <a:ext cx="29337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data:image/jpeg;base64,/9j/4AAQSkZJRgABAQAAAQABAAD/2wCEAAkGBxQTEhUTExQWFRUXFx0ZGBgYFxgYGhgXFxgcFxgdFxoYHSggGBolHBgVITEhJSkrLi4uFx8zODMsNygtLisBCgoKDg0OGxAQGzQkICQsLCwsLCwsLCwsLCwsLCwsLCwsLCwsLCwsLCwsLCwsLCwsLCwsLCwsLCwsLCwsLCwsLP/AABEIAMIBAwMBIgACEQEDEQH/xAAcAAACAgMBAQAAAAAAAAAAAAAFBgMEAAIHAQj/xABAEAABAwMDAgUCAwYEBAYDAAABAAIRAwQhBRIxQVEGEyJhcYGRMqGxFELB0eHwIzNSYgcVcvEkNEOCksIWY7L/xAAZAQADAQEBAAAAAAAAAAAAAAABAgMEAAX/xAAwEQACAgICAQIFAgQHAAAAAAAAAQIRAyESMUEEURMiMmFxgfEFQrHRFCMzUpGh8P/aAAwDAQACEQMRAD8AjbrVc8O/ota3iGu0fjJQ2ncGnRImS78pVC3vIBnKKy35JcE/AZqardPw9xDT0RChrtdoAa8wEvXmrF4GIha2eoloyJR+JYeC8Ibh4jux/wCqR9AobXXLndFWq6CcJfbflzpiT0Cs1bqS2R1WV55OTj/wdxQ3X/i+5YIZtPzK8sdaq3FJ7qkBw4hKeo3kuAlW7a5LGQDAWDOsubE8bfntkWl0XP8An1WiCKZE9Zyss/FtcuguBMKhTcwiTmVUtKbW1RLXlpPI4Edz0W1JrGoRZSo9he/aagO9sFI2s+HqryBT9Z7EgY+SV0Vx35DgPqOFTdpUkkRPcEZTYsKhsHKuhDsfBNyCC4MA6+ts/YFHtV8OONttb6nDoM/omWlYP6yf79l66kROD9cfVVcbYfiNHGLu3c0lrmkEcgiFV2HsuwaoaVVhZVYHxweHN9w4ZShf6NSJ/wAMx/tdkH4PRM7GU0KLCjfh+0a88+ocBFdN0Jhe0vY5vRXauh+SXVKcmCoTyr6RrFPXR/iQQZCGMpyQBzK6bo3hmneDza+5gmABG50c56BM934E09ts+oAaJpsLvNku4zDgeZ475Rjlj0dZyN9L8LQMgSqzQSCSulaD/wAPLuowVyxkVG7g0vh4aeJBGMR1Sr400R1o8U3NcwnMHt7HqPhMm7GYoVH917SrDAIwpDRaeSq/7OZgKmgDPpuli4MB21o6DqrFWzLD5c+lbaHV8pokZVqo8uqCRAKy7UnvRNMtWTDbtbVpmCDPynTWbZmp2RJ/zGiR7EBJlyz0xOEV0SpUoPBbJB5b3+Pded6nG3/mRfzJ6/sCWtnLato4Eg4IMEe4V7TtI8z8UhPPj7wpUc4XVGmQHfjbx9VW0OzLWRETzK3r1DliU+rH5AiloQpifxKzcWrn0y2MdEbrODWmTwqdPVabKe5xz2/kFn+LPurOsVQyo3EcLEdfdhxLhSmfcLxbFkdbO5G1Uw0CCFXNWBhXrq8FR/GOgVR7WudDAZ6gqsdOhj2mS4gdUZpaY7AKGaTG/PRMv7Ueif7gZUqWjrdpcIchrbh1QtMf0VvU7l5IHRbWtVrQWxJ7rFnrltifYxtnk/qiNxQb5eMGFF5u9vuAqD7pw/EYahGMMlN9oLimXdD0l1aZw0K/rOhjEOaAePVH9EFsdedTJ/0/qrl9cNe1tVrjHX2UpZpYP5e/JPjx0T0tA2tNRtRrnA+oAyW++CpKVVw6F3v0/RQ6Tctnc7GMH3VfxPWeWB7HOHu0kD8leHqnJ00O0gtbue7gGFeFN5EQQB7SPt2XM6Tq/lvd5jznq5x/ioKJqPBcHOx/uKvzrwCUaOm3Hh8ux9Q4Y+4KX9U0B9MyRieQk6jrF0x3or1RH/7HR9pXQPBesXFYONw8PptwJaNxcfcRiP1Tc/dC8Rco1XNPl7uuPYo1Vti2aVx5lPGCAMn64IjqFD4q01gl7CQSZjof+l3f2I+pU1x4ldVospuYHOY0errIETKhm4tcl2MtaJrS5FMtptduAgAnrPXCL3tf9qrttB/5egQ+v2e8ZZT985KQKupt3elsVGnuY3Hj6A5hN/hms1lINBDjJL3TO55ySSoY4uDfLyUiq7OiW16QcFVP+ImiNvtPqekeZTG9h6gt/F9CJ/JB6F57o9R1JvkVQ5xaNpktAJA6xOJ6LSstWE+fKnhh7SMgytLnSTRMuyD1TP4iqsYPS7M/GPjohdEurMMiQOqlHNNrlLonZFa2FRw3wNnzlHNJYX8jAUfh+yqQRJIHToi3/L3moC0xOIHVJPJrZy0gNfUHEmATCP6RfNdsYWlr+h90yaXpDaTC5+SR1StWe3cQ3DpkR0WCHqYZpOMb15O7QyM117CaFy2WHh3sh2oae3NSi4Fo6IZqdCtU273H2jlb2du1tM7Hw4cg9fkLfTarsFAmtZuquMYHCoV/DxJmo7A7IvV1IimWtjcTkqvpTmVGuNWoR9YSYnOtDRkZSp0GgDdELFYbYUiJ3T9Fifh+QcUKNG4cHAhHNOl87ob7pad8pi0ervYQYlaMk3H5gXonsdSp0qmWh2clEr6/Y4gNA9XQINW0mMyruiWoO53IpwSM5yABjIB6+wKg83xNR7Bdmapa1GmDABGJc0SPaTn6Kl+zPYcggHh3LTPEOGD91r4jtnVHNriST6XY4Ikj7iM+x44QuldVKZlrnNPsSPjjkYGOyeUJvb2de7D9jRcHzuiOR0KlvLilVeKdX09j7/K10y6bXdDgGVOhGGuPZw4E9D355JE2o6WK1MuA2ub0IzI5B7LK8sYTXLQW1QHtgKFx6x5tMdu3x3XStPtLG5oObR2tLhxwQfjoVy3T65aXTn5V5tn5jXVadXY9vQGP0WiW3TRzDF1bi3f5Ljxx7hT0LsNaadSCwjBQa3fUuKjfNMkdUwW/h19Sq2nEh3WcNAGSfZZckPmpX+gXsCvsh5T9meyp2Om1GsiMnouz6J4MtaTQHzVd3JLWz7AH9SUUreFbR3/oge7S4H8ityxTaHabOCDw8GSaj9spn8P6JWZSimypUaTuDmscQZA6gZTtfeCWNqtq7vMptzscAc9JIw5vtHTqsuvEbqdRrO/Ef3jr+Sjmy/DfGSFSErVLZ21zKjS0kcOBB9uUsVQ4UmAH1QST0GeT8ALpPjDVadem2YFVnXq5h5AHXP6HuuZarpNSmS8SaJjIMnaSOR+788IY5qTuLHVWS2ehV67v8NjakD8LHNkN77SQT9JRy10mvQYIohn/AFHE9cD+aBspPpbalMmm8EOaQYPcfRdg0LVBd0GCoGsrOHqbja4xnb/JVwuM/qEts5hWursOIY5pz+GG4H1GVC3X7xkscWkHkO25E+3OQui6z4ZpvE7YqD/c7Y76D8PyEiapo7mOg0Nh4JLy4/QEGVqcI+wjsG1qLKrt9VhaT/olzfs7j7ovR0+Gf4RBYeoyPr268pVvrVzTG/dJiI2lS6e24pODmh7YHMekjn1Tgj5UcmFONI5MYWU6jC4NdGMpk8LQGmo88d0KtaYLRXgQ8Q4Ahwa4cgHseR9uiiqXpjYBDV5fqcU5xeNas6rCviDWtwLWHnsgunACvTDxgnP1U1Gzaxu76qO+v2kNe3kFHBgjiilH9wxHl3h/c4u3YjAS9rujsYwndD56dUY8O6rU9LiNzIznIHsjmsaTTuGeYzmFsxv4kLqmMc3rgFobt6cpYq6a4vIBwnn9jYWv3OhzcQhVM0WNlwl3dT5NPbAha8l7cRwsTW28teoysT39xqQpjQ2mCx05yJRVjWNIEQhNvTDBJeQVdNw2QJ3ApWm1dki3fVmhk8qfwM4P89v+oNMc4BcCfgbmqK/FMsG1vyvfDddlGuKgPoILHt9jGfaCAfos/pl8O5PYsY0Wbyw2FzJ5+c/Hzn6pe1a3dtYWgk5BIkyJJbK6Hq9uG85YQT7j8sJf1W3aAHDE4d6Yz3+pIXqBoRsgyQQfz490wWmsmoBTqOLTx5gE44G9vJHuMj3Ule1ZUABgekZ7Y/v7odeaaWQR/ZBUcuGGRfMAibYP81zDzye2cgg9QQQQexVJ1NzKkCZB4Ru1uJa0nDmHbP8AtdLmg/BDv/kqd7Z1KVQPImcpYyd0/BVbQUbUeCCWxI6J08E3JDKj3OJztz0AAP8A9h9krNqbmh09OExeHrkbCBAzn5/uFDHJ82OmmPNC6VwXh7pUoXccmVcp3y2xmMHal2YXMPEt5tqH2MfZNd/rLKbZcQPkwkTVQypVguc0OM7g3cA6ZjJEj6rH6l8mkgF2y0lt36qtQ0mtbO4DcQTx6e3M/CrG2uLds1KZcydoe2HseOBkTEjo6D7K1V099WGUHMcCQPW5tNxPOJOeOAf1W1e5fb0nU21mvDmgnbJA2uBghwzx26rK5cUktr/39BLSYX0TwuyvUf54edhja1wb78RLu/TCuXPg+s2pFGTTBBa4kNMHPUzIVHRPFZqFpYMugFjQCA8EiZImdsTH37dFp3nE9PtPtPRa/TSjkcoPwPSA1KjXHorUnOH7tUEGD/uDTP8A7o+Vu60BGyu0PH7rsYHt0InomNlQFR3VsHiD/P7jqvRjHitAcTket2jKLvVbSAfxNbuB+J4x/cQgNxqduJc0OE4gGI+W8Rk5HZdK1GvSovdTrTTcciQXU3DgEYkDp7Jc1bwfZ3LTUo1WMf2Y4OBxOWTLT/LhBZIt1eybiK2l6rSc/wAklwp1IG7/AEOn0uI6gGQfZxW9Sg7zHMdI2qzp/gmo57GuqsLMkFhLjE5xHpOOD1+6ZLplPzvU3a88grH6q0rXYOkL9+S2mMggqpaaaXtILfdMjrGjTrDfkHgdArL72j5mwYwsGTPOM1jUf18HXsEaZcOpANY47urUy2F8Q0kHaeoSdQcGVqjg6c4/vqiVJnp3kkT9lVOMZJvv+h3kH6i473O3TuKHU2OdIIwrt1XOWtAMZlE2bTTbDeeT7puL277Gj2LrvDzgePzWJgffAGFiXnH7hEzU9KMb2GR2Q63aSf1Ud1eVmEszClsrwg54PK28WoiILW2pbcRgd0PeS+oS0QrlzbtdBp5JUW/yHAOHPKyOPGT4rYjuzoXhPUPPpeVU/Gwf/JoH8P74UOqaXvbFN0EYIdxn+H9Ur2d6G1GmkTukQBzM4hP9Yiqwu/C5pIc3mHRnjoe//daMEnXB/p/b9P6DnL3Vy15bkFuIgSIxB78Ld9xIEgHJ6gjoAfzVjxVYmnV3/uv6xGep+o/ihM4n25z/AKjyfiE0m0JRapOhz2QIeCI7EeppHb1fqQrH7e4NYCA4dplBvP8AWJMCcnJjOT3KsVdPImMgHp27j2XLGpO2MtDVd6hTfRGynDhziFJpF0IBGJ5SS9r2EFrz8T/chFdG8RsadlZmD+80cfI/khPFJO0MmOjbkrc3ZQWnc8Q4Ongjspb9xpgF0ZU+RS0U/EOqMILH+r/b/NUNLuX1SKbW8EnkYnuTAaPkoLeud5nIc4mYbkn5kYCYGXBIa0Nf5jhBggt3celob+ZJS5FUb8s52S1q7qcgAzHM43GQYjrEif6Krpdd7H7jBInbIDgDGJa7Bzn6K1U8PvaB6hPUSTH16qa40stpOfuB2gSIzkgYUJwkukBoafBrm1BvqVA2qTyxrWz0kAYHbhNtLSn7/N851RgGWu6EEH4cIBHSJXINO1HYcYXQ/DerVTtL2u2PO0OIMExxPws0GscnKUb/ABYsZbGqjcQiNC4BS8Kino3EL3ozKlvxPo4uaDmY3gSw9ndp7Hg/0XFKBa0uLwYXd7K43BcI19r31KmwDYKjo+NxhS9S4qpMSYc0DV20neYyS08jv/VMeo3dK7cwUoDokkhJnhyow4eI/mirrI+YCJjpB4WaOdRbj39hWnVgrxHVqUn7Xc9ChumPcXlz+D1V/wAUlxeGkHHU8qvWqMaA1nbKSS1cURcthTTdHFTcQ8RKZbUOFLyRT3Y5wlzR3jaZaZ7hXaOvuotdIMd1NZYqV39hoyXYp601zK7mtJYByCrXh3UC5r2VD6R+EoP4kqPrONXgFa+HLd7nFrZI7e60xmnHkh00+hwp3IaANsx17rFjaDhg03T/ANJWJPiZP9v/AENTFmnaNqy4kABbRTLSAB8qvcf+Hlr2z2KpvrB7I4VZJ+5KX2N7Voa6Q9aanTc926VltYNdhroKiuwRDOo6p0t2PHoKeDKf/iA537oJHzx/FPTbvZUD/wB04ePbofp+iQfD9cU3ieuCU2OqpJLkvx0FK0EvFujsrUXkENMSP9O5uRkcTkE8LkzqpmMz9zgR89E7+JdTqG0FNskA7XGc7P3R9TifYDqkZ1w5pJaYkZV4tT2L52V6j3bo7JooVXsoU6hYdjgWh4giQS0h3bjqlZzyTPK6b4dc39hp0nCQ5pkHs5xP8UZy4qxqsRr2sH4kgc4HX7qjUt56j2mV0alolPy8OEgZGOeqCajZ0msLn7RHWIP5cqfxX2Khf0e8fReAeJweQCjmq64+7ApUmgBv4qh4ns3uf7wlxtF1T8GG9M5d/IIxY1zTp+sQwT7Y/mlm1d+R+teQZetFP/CZl7vxO6x1ynzwdZwzzHZMbWzzjk/w+65/p7DVqueQQHEniYHQLpujO20WDjH9VZ8dX2d5Cb6QKhNtyOQcEeymZUUrShKKkOL3/wCGmo7/AAngA9HTj6gGU/8AhHwy6jLqlQOB2naC5wlgIb+KIAmYA7Z7jrN8GUx6deJMeCCds5KijrVPyqkD8JyP4hUBdK546rgCi7vuH/8AKUXahEntkrsjUZNBD+ra9+z29SqD6gIaO73Yb+efgFcho6k+Ng+6I+Itb8+G5DAZaO54k9vZBLK1e8nbE+6RpTW/BOexs06xApB5fknKMftwY3dvkjgJZ8xwYKbhn2lS1LTf1ggJUot8kTbdaGW700XLG1ajxTMYGEr61Ta1wAOfZS1bA+gveXkZicD6KvqdVu8EjHCRyhB8EhGtBXRNW8qGFsh3VFPEVuXMBj084QSsGkN8ognsma01EQG1AGwOv8FheDFy5y1sZRS7FNlm6q8UwOnCn0K0dRuthIb2Ud1XcyuXUzPYjohmqio+o07/AFc8la8UIwqCHiklR0w+Ji30miXEYkcH4WJAp+Kn0wGOaCW4JjleLZcvcan7lW9uG3IyIjqh9hYHPBEr2rXb6mtPKy1tag9M4KlbJ14Jru0aGgtdBnhVqlyJiJwtH2rgTOVFRtHEyAUfF2NVG1gfWJ4lN9V0Uw+Ybx9UvUNOeHMaANzjE9u6v6/Aeyg0QKeZP7xdjcffkfVL2uR0bBupaq13pGR3B/uQgl01XbzTQMj8lRuDDSqYZK9BZDbUi9waOXH/ALldHo3QaxrR+60AfAEJB0p4adx54HsmejXIcxjG7qj8MbPJPUno0DJ+EuaUnJRijr8IM6/cUW2ragdtqOMBv7zz1wlmhpdeq7zKtGo5oHpbsdtHzjJXSPDnhinRIq1orVzy9wkM9qTT+EDvyUzOIhWjipfcKVI4haMMkhsEHrhC9ev/ADHbG/hBAPuRz+a6z4q00PY5ww4CQRyY5BPWVzDQdLFUOqPB3OMgERA75UuKjLk/B0VWxk0UMpUw5wBJHHbsPsi1rchwkJdoUgDtn5Vu1e2kXAT9FGLqVnJ0MFOurVOul9l2DkKVl6B1VVkHGWlcIha3sJUp3vuvLy/eKZcwT79EXkONf+IniQ+fSa38DG593OOR9gEAp+JHOJbAa04gfzSzdGpUqw5xcSeUUt9Ic07ieOnVGdNbJyJmWDTUl5O0/wB/RTWlBu4hhPz3VCpfmdpx88o5otemAAJJWTJPJGN1bJtsI0KjWNBqNE9yq4qeYSR+Sm1KKjhIwvLPSnAEsOOqhizPiviOm/BybKjn7XcoXrdyMQeFe1kAelmXHr2SvUjzIcZPVaMUV2MWLK6qb5BgTyn2hpIqNDnOJMd0mXVFgYHMmSU2+FdW3t2HkLF/EZZPhqUOl2JN0b3+ibch0N6pSvLlgfAMx1Td4n1INAaDzz8JT1ewpvAdSMO6juq/w+cpYk5r9R4SohNJrvVv59wsQnyiMEGVi9akULdnaS0vzhH/AA6w1HbXH6oNb3waC04Cu6XdeU7e3O5Rae2yQyajbtpzEO7qpdWUj0uAkTH/AGWl1fEEYnd0Vllw2plobgcAifsFKvAY7Wyl4cf/AIhDjLmg/wAkT1Wmxw3PHH99OUOpVWMdIaGzyYz9U1aNpQqQ6oPT0b3+VrUNUNF2jntDTq1YxRpvf8AwPlxwFPf+EbuAPIeWjkjaeB2BJXaLem1oAaAAOABAHwpkY4EvIxwWjc7GPoupF1R0BrSIId7g57YTV4T0I0HitUcHvc2MZ28SB9IEp81XTKdUhxa3zGghr4G4A8iex7JLqXW2oQ1phpId0gj9UGljW2C6G2ncLc3SXaWog9VJ+0grviDBW5qBwg8FLfie0cBSdTAALdpOZJbnM+xH2KJtrSs1xnm02U2HLJe4+5EAfQTPyozakwS6EE2z3EgYI5lFqT9gG4fJUAsnF8kn3WmsUBTZO8mVNW0TUthyh5bxBgE9UsXjXiq4SS2fSqujXLWuO8mEdZbNc0uD47SioVoawJsqgkNLnd8kq7Y6o8DYcg4g9Fbs6O1jiHglBq0B0zBnlG/AfyaVrctqTkE9FbFWo57XNzHI7qxUu2uaAXCR8K1pmlPI8wg7D1TcU2m/As2rLNW1o1tu5kO/ipWWvkn0gQFE63NKHbpE9VFcX+7LjhQnLwKQXurkugBb6bWuKpLRIb1IQz9uYHlzRICnstYLWuIdE9AkeKLW/wBg6CWo6e2k0kO5QGhpbXkmYPdHqNYV6J3dO6Fak7ZT2tPHXqp+iU4pqfdiJsoXNQtHlnopNI1byN2OUNFUuyeVvV02pUDdkGStcsUZrjLoEVb2EaN359X1mAVdufDNQOBpP56H+ipXHh+pbta97h3wtW6zVcWhpiCnjxX0lUyzV8L3UnDT/wC7+i8TnaXZLGkkzGViflEY51q1MvggRKvWlAekTkKWtR3vgcBb6hTayiaoOQMfJwpSk3pCSvpFN2qB9wA7/LHpPz3PtK6TounUGAPDWmRGI+cH5XFKdRHtF8SVaI2tdLf9J4+nblaowSWho6Osag+gQfT6icA5E9YBwOJW9pcCAkGl4gZULSPSRiCe5+xR+yvswu5UxlscKdypP2lAadytzdJ+RwSr3Huuc+LKr2VWlj43Eu2tEyJ2wfktKabu9gFImq6oMkSSSeRER0z8rLmlYGR2d++TwMnB/mmDSarquBE9i4D7Tz9En25qH1bT3yMGffuiFnevJDgIDYMyBtjrPdRlp/YXkx0ALHbTzHPuq9EhocJILj1PVe6Zq7a8B5HmdCBAd1ge/wCqn8V2+2zqVOC0tIjmdwH6Eq0ePF0C22AtXvzRZMgzhL9xrT3iNohDxcGoYc4wr9lSYSGEx7oKHHsFbK9MDdgxKebLQ6b6bX7gSMkd0o6tpbW/5bt3deacLgRt3Fo5gruw3QyatYguHliB1zhUL6wY0DqUY06zbVOXlvcFeajoWzIdISvuxdlK6rW3lAhnqA7LTS9beyi5h/D0HZU7qzqFpLAIHKo29lVcuctHUWaRqVnGCdqmuKG1pG0n3WliarXbBEq2NSO4sfAcoNSv7HIUrh0GG9Vf017WOBcPoVasLZjazt5+JVurZCp6hwOoTPN83Gv1Ob8Fy4vWOYYx3QS61Fhbta3PdTXLWtOwHn+KzUdHFINcDIPKWM0nvz0EG0aI2bvdHtLsyKLqoeBHAVKvVpCmGDEqt5Bna1x2npKvpKwpcdk9epUrjLyflX7Dw85nqI3SPsq1vT2O4widtq7myw9eFmyZZVUDvJ42pt9O+IxErFRq2hcS7dyVipr3Gdk1CpsO6EF8R3e5pzgxj7KShqWIchWqVQ5uO/5K0I/McD2Bbt9lCFJTeBk/T3K2BqyZ9QtEdZ/NOPh68LmhzjkiHDsf7z9UkgHk8/ormn3ppOkZnkd0ko8kG0tI6fTuV665Spa66wjJLfn+YW9XXqeYJcewH81Bt+wQvqF5DSSYAGUhVKwdueZ/ETETiVNf6w+qdpG1vb+Z6qGnRIyDgopVtist0dWcZYMiAQ6COflXW02bSN0OAmPY/qqNW02Na7MOk59v+69ph5A3QARIMCS3pnqMfkpzSbtaEey5bB5j1N7iCZH5I3q/iom1qW1RpdUe1sOAxhwJ3ZzgchA/2R3kisZ2B+yR+7uG5oPsYd9ltTbUqtgTtbknn4+E+KN7XQNIpW9Np/EyPcY/VF9PoM3D8Lp4BgH88FQNoY/FKiqN28QVdxTBYY/Y2+a7BaIyPdVrW7e0ubS74BWunav6g2oJbxPUfzCL3NuN7X04EZ+VnlFxexjyhW48wbakcf3yFN/zxv4The3VLe3zH4IS2dr6mBI6qa7BZbudVDHu2uwenuqTbl8k7oUV3Zgv9PRFdE0+nUftqnH9/ZHVpA8g+ztqjv8AEDzJUFQGnUl5z1TVqOlik8MY70dCqGo6DTPqfUkkfZNV6fQaFq7c57i4ccJt0QhtMU3ESl61obGn1S2cK3+1tABByoeox848YhasJ6lYtbLnNn3Qqyqb3bXOx0lXBrG9u1+AiVHQqTmzOSl9MpKPHJ2Dm4izqWm+oRkLzTIbJceOFbvqbqFTPqasq0muEtEd1ondUUUlJHtW8BeMzhY+4Zy7v+So0KXqMEErc2znnb9ypUuxVt2EXavTHAwvUBdZPJJAwsV+MfYawZb1cmVrXrS0/Kr8KQ5EfdaOO7BRG091JSb+8foFFEn26Ky1vdOM9aNXLemxeEdlH5pwhfsKg1SdT2GR6ghRuRMRBU0GFEaYccDjlSSp7D0SUaE+roidak3yg4GHDoorPT6lQQyAGqO9pGnTJc71HACRyTdXsVtN0badcvc4gmWgREDJRIvNVkbfUMdOP7n7obo2nVXf5TZ7nonTTPDRDN1R8TztQlG3pAk96FGtcVH+gucROGziRjhMmjONuyOST6ux9lPrfh+nSa2rS3ED8U5I7Ee3RBW3ZaCJkH8loXVAssatTa6XsGOSB0/og3mZ5z7q/QuB/q+irX9uPxtb9uiIDzf3ROwu9xayYcDj3Hb3QWnVIwchWbKqG1WOn8Lgc/KE1yi0dQ0Xjy5pnEDhKxcWncDtHUJh1bVWGYGeqAPotefxQFjqgWSWN6wPk+pEW7HOJA2uPCG0bamwHOZwVRu7r1jn6I1f0hXsFNWNVv4nyOiHbyWySSrl26WAEn6qtTugGFnK67QasM+F7JlWm4PPHCg/5LUy5gkBeaaKXlmHFrvmEV0LXzbtLXt3A9ULOsWWWznOj7phsK2NvZR31zucX02gB2SV7bVGkEyBHKEJOTEnssUmMEmp6h0lVH02cNME9FC+6LiewWlxc0w3dPqXNSvQ2OT8EFxor2gFkk84WtGrsYQZDvdFLXUS6kX7gDEAJc1Gu9zmt5JKXFkeX5ZLaGgmnoJ29QhoG/8As5XqHmg7sVivr3LfKDP2aeiiubYtAiI/MlXjXa3E57Dn+iqXFwXdlqZJNorFuMlbMoOIlox3Woq8yval0doa3A6pdjJe5tbtLSQVI+0dtL29FoMlHdLthsc2ZnoklKtnJoDWtwOKhhELy2DGhzBg5KrU7bzKoEcH9EQv7jc/yhAAwpTl86S/LEnJ2ipaam8TtwFHZUzXqjeTtaZKu6zZCjTaG9clQ6YdrB/qOSmxKMvmR0erHW1rta0BgAaOyIULmeqWNPc55wDH5JhoUYGTPwrihMVQZByCIj2Snq+hlhMTHQkf3lNdF4GRj5W1a7a5u18EFA45lUpuYc4Vi2uIMHIPPZMt7pTKkhp+JQCpolVswIA79UQ0Vq9EMd2B4UzqTXNMNkj34UrHSNrhnp8hR22pU5jZtdwR7rgFhwYBLuYH1wg1W6l0AK/eXrA8GJ9uy0s2tqVJI29llSrbGUbKNaq5o9WAodPvYqtcRIHdX9duw12x4B7FBH7XHBgqiVoZxQya1cOeQ4thp4VW7YxtMQc9VrU1JxptaRO3+CmFmKjQ78PdSqqsW67KVOvMBrflGazwABzhR6ZZ73eXTG1o5cevwit7pkDaBjuknNOXFfsJKfgFP1AbSAq1s0l7RugHlQ3FuWPiDHdaXFX1Aj91NGCi6Xk6l0hpdYU20Kkzv/dP6JPv7kkAFv1TS/UfOptY3tlLN9JcWj4VIpWGM7aVFOjcEHHC9t6zi8vnjAVavQcyZx8ram7awe6rxXaKvrQws1UxwsS/+0lYof4WIvAjpcO+VC4rFi1+R39TJQPSvKSxYgKyameUd8On1H4WLFOfQEeW/wD5l3wrWlMBe6QOV4sWaf1S/CJ5Oyr4tPqHwhVM+sfRYsVvS/6S/BSH0IcbJx2jKL0VixXEZM84VInK8WJgkd6fSmmg0GjTJyS0STmcdVixBhQp6mwS/A+yUL//AD/ssWJX0BGrPxH5VmsYasWKMvBSPRS1LJE5+UO/eWLFWIQvpAl4nKI6m6HsA4nhYsUn2Rl2GWYDIxkcJjGWZWLFkw9P8kmLusj0uSfc/hXqxXx/UPiLWiOO056KOn/mN+VixW8sP8x54j/CEMuPwheLE8ekXXSKixYsVR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31639" y="1063419"/>
            <a:ext cx="71151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20" y="224147"/>
            <a:ext cx="3829116" cy="28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24944"/>
            <a:ext cx="5645211" cy="375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7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Bouvardia</a:t>
            </a:r>
            <a:endParaRPr lang="nl-NL" dirty="0"/>
          </a:p>
        </p:txBody>
      </p:sp>
      <p:pic>
        <p:nvPicPr>
          <p:cNvPr id="6146" name="Picture 2" descr="http://www.kootflowers.nl/media/vk_1060/bouvard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39"/>
            <a:ext cx="42672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4955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2"/>
          <a:stretch/>
        </p:blipFill>
        <p:spPr bwMode="auto">
          <a:xfrm>
            <a:off x="2267744" y="3212975"/>
            <a:ext cx="4045842" cy="347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1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Mimosa</a:t>
            </a:r>
            <a:endParaRPr lang="nl-NL" dirty="0"/>
          </a:p>
        </p:txBody>
      </p:sp>
      <p:pic>
        <p:nvPicPr>
          <p:cNvPr id="7170" name="Picture 2" descr="http://www.francemonthly.com/n/0305/newsimages/large-img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4530080" cy="33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ervaasvanderlaan.files.wordpress.com/2010/03/mimosa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5055518" cy="33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6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</TotalTime>
  <Words>61</Words>
  <Application>Microsoft Office PowerPoint</Application>
  <PresentationFormat>Diavoorstelling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Concours</vt:lpstr>
      <vt:lpstr>Snijbloemenverzorging</vt:lpstr>
      <vt:lpstr>Algemene verzorging</vt:lpstr>
      <vt:lpstr>Bolbloemen</vt:lpstr>
      <vt:lpstr>Euphorbia’s</vt:lpstr>
      <vt:lpstr>Rozen</vt:lpstr>
      <vt:lpstr>Gerbera’s</vt:lpstr>
      <vt:lpstr>Heesters</vt:lpstr>
      <vt:lpstr>Bouvardia</vt:lpstr>
      <vt:lpstr>Mimosa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Snijbloemenverzorging</dc:title>
  <dc:creator>Regien ten Napel</dc:creator>
  <cp:lastModifiedBy>admin</cp:lastModifiedBy>
  <cp:revision>4</cp:revision>
  <dcterms:created xsi:type="dcterms:W3CDTF">2013-10-31T08:58:49Z</dcterms:created>
  <dcterms:modified xsi:type="dcterms:W3CDTF">2016-11-16T18:40:33Z</dcterms:modified>
</cp:coreProperties>
</file>