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7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smtClean="0"/>
              <a:t>Gerbera/Gerbera</a:t>
            </a:r>
            <a:endParaRPr lang="nl-NL" dirty="0"/>
          </a:p>
        </p:txBody>
      </p:sp>
      <p:pic>
        <p:nvPicPr>
          <p:cNvPr id="3" name="Picture 4" descr="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08737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Gypsophylla</a:t>
            </a:r>
            <a:r>
              <a:rPr lang="nl-NL" dirty="0" smtClean="0"/>
              <a:t>/Gipskruid</a:t>
            </a:r>
            <a:endParaRPr lang="nl-NL" dirty="0"/>
          </a:p>
        </p:txBody>
      </p:sp>
      <p:pic>
        <p:nvPicPr>
          <p:cNvPr id="1026" name="Picture 2" descr="http://cms.gardenconnect.com/img/plantengids/SP152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Helianthus</a:t>
            </a:r>
            <a:r>
              <a:rPr lang="nl-NL" dirty="0" smtClean="0"/>
              <a:t>/Zonnebloem</a:t>
            </a:r>
            <a:endParaRPr lang="nl-NL" dirty="0"/>
          </a:p>
        </p:txBody>
      </p:sp>
      <p:pic>
        <p:nvPicPr>
          <p:cNvPr id="2050" name="Picture 2" descr="http://upload.wikimedia.org/wikipedia/commons/5/52/Helianthus_annuus_'Taiyo'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Hyacinthus</a:t>
            </a:r>
            <a:r>
              <a:rPr lang="nl-NL" dirty="0" smtClean="0"/>
              <a:t>/Hyacint</a:t>
            </a:r>
            <a:endParaRPr lang="nl-NL" dirty="0"/>
          </a:p>
        </p:txBody>
      </p:sp>
      <p:pic>
        <p:nvPicPr>
          <p:cNvPr id="3074" name="Picture 2" descr="http://www.steijn.info/foto/400/400%20hyacinthus%201pp%20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4734186" cy="4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cs.davesgarden.com/pics/2009/04/04/chrisw99/19d65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1974" y="1772816"/>
            <a:ext cx="3208497" cy="48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Hypericum</a:t>
            </a:r>
            <a:r>
              <a:rPr lang="nl-NL" dirty="0" smtClean="0"/>
              <a:t>/</a:t>
            </a:r>
            <a:r>
              <a:rPr lang="nl-NL" dirty="0" err="1" smtClean="0"/>
              <a:t>Hersthooi</a:t>
            </a:r>
            <a:endParaRPr lang="nl-NL" dirty="0"/>
          </a:p>
        </p:txBody>
      </p:sp>
      <p:pic>
        <p:nvPicPr>
          <p:cNvPr id="4098" name="Picture 2" descr="http://hificd.files.wordpress.com/2010/09/hertshooi-hypericum-androsaemum-aug-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3106"/>
            <a:ext cx="4861595" cy="36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olster.nl/images/thumbs/uploads/assortimentfotos/750/tropical-f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94563"/>
            <a:ext cx="3369901" cy="48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Hippeastrum</a:t>
            </a:r>
            <a:r>
              <a:rPr lang="nl-NL" dirty="0" smtClean="0"/>
              <a:t>/Amaryllis</a:t>
            </a:r>
            <a:endParaRPr lang="nl-NL" dirty="0"/>
          </a:p>
        </p:txBody>
      </p:sp>
      <p:pic>
        <p:nvPicPr>
          <p:cNvPr id="5122" name="Picture 2" descr="http://t2.gstatic.com/images?q=tbn:ANd9GcTHyR4IM0qmVHlSaUHrJyaMfWqtzHKdh_igJC_YoQxa1wL_MF2zd49pPP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72" y="1302862"/>
            <a:ext cx="3370433" cy="40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mputerage.plus.com/pics/black_pear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85225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r>
              <a:rPr lang="nl-NL" dirty="0" smtClean="0"/>
              <a:t>. </a:t>
            </a:r>
            <a:r>
              <a:rPr lang="nl-NL" dirty="0" err="1" smtClean="0"/>
              <a:t>Lilium</a:t>
            </a:r>
            <a:r>
              <a:rPr lang="nl-NL" dirty="0" smtClean="0"/>
              <a:t>/ Lelie</a:t>
            </a:r>
            <a:endParaRPr lang="nl-NL" dirty="0"/>
          </a:p>
        </p:txBody>
      </p:sp>
      <p:pic>
        <p:nvPicPr>
          <p:cNvPr id="9220" name="Picture 4" descr="http://1.bp.blogspot.com/_7bfFZtBVKcc/TGNT05fI0sI/AAAAAAAAABM/QE7Db3XohiQ/s1600/lilium_oriental_ro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590" y="1422023"/>
            <a:ext cx="4106575" cy="52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dirty="0" smtClean="0"/>
              <a:t>6</a:t>
            </a:r>
            <a:r>
              <a:rPr lang="nl-NL" dirty="0" smtClean="0"/>
              <a:t>. Narcissus/ Narcis</a:t>
            </a:r>
            <a:endParaRPr lang="nl-NL" dirty="0"/>
          </a:p>
        </p:txBody>
      </p:sp>
      <p:pic>
        <p:nvPicPr>
          <p:cNvPr id="3" name="Picture 5" descr="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0507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emilydickinsonsgarden.files.wordpress.com/2010/04/narcis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560" y="1771212"/>
            <a:ext cx="3613814" cy="48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dirty="0" smtClean="0"/>
              <a:t>7</a:t>
            </a:r>
            <a:r>
              <a:rPr lang="nl-NL" dirty="0" smtClean="0"/>
              <a:t>. </a:t>
            </a:r>
            <a:r>
              <a:rPr lang="nl-NL" dirty="0" err="1" smtClean="0"/>
              <a:t>Phlox</a:t>
            </a:r>
            <a:r>
              <a:rPr lang="nl-NL" dirty="0" smtClean="0"/>
              <a:t>/ Vlambloem</a:t>
            </a:r>
            <a:endParaRPr lang="nl-NL" dirty="0"/>
          </a:p>
        </p:txBody>
      </p:sp>
      <p:pic>
        <p:nvPicPr>
          <p:cNvPr id="15362" name="Picture 2" descr="http://upload.wikimedia.org/wikipedia/commons/1/12/Phlox_panicul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r>
              <a:rPr lang="nl-NL" dirty="0" smtClean="0"/>
              <a:t>. </a:t>
            </a:r>
            <a:r>
              <a:rPr lang="nl-NL" dirty="0" smtClean="0"/>
              <a:t>Rosa/Roos</a:t>
            </a:r>
            <a:endParaRPr lang="nl-NL" dirty="0"/>
          </a:p>
        </p:txBody>
      </p:sp>
      <p:pic>
        <p:nvPicPr>
          <p:cNvPr id="13314" name="Picture 2" descr="http://t2.gstatic.com/images?q=tbn:ANd9GcQTMXgLojxi9zJ0wlQHoDPh-h8qUi738IW5uLyoUxa48h7-e-OcgDl-Yh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0" y="1628800"/>
            <a:ext cx="4458923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2/2a/Rosa_chinens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Alstroemeria</a:t>
            </a:r>
            <a:r>
              <a:rPr lang="nl-NL" dirty="0" smtClean="0"/>
              <a:t>/ Incalelie</a:t>
            </a:r>
            <a:endParaRPr lang="nl-NL" dirty="0"/>
          </a:p>
        </p:txBody>
      </p:sp>
      <p:pic>
        <p:nvPicPr>
          <p:cNvPr id="29698" name="Picture 2" descr="http://upload.wikimedia.org/wikipedia/commons/a/a7/Alstroemeria_aurantia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r>
              <a:rPr lang="nl-NL" dirty="0" smtClean="0"/>
              <a:t>. </a:t>
            </a:r>
            <a:r>
              <a:rPr lang="nl-NL" dirty="0" err="1" smtClean="0"/>
              <a:t>Solidago</a:t>
            </a:r>
            <a:r>
              <a:rPr lang="nl-NL" dirty="0" smtClean="0"/>
              <a:t>/ Guldenroede</a:t>
            </a:r>
            <a:endParaRPr lang="nl-NL" dirty="0"/>
          </a:p>
        </p:txBody>
      </p:sp>
      <p:pic>
        <p:nvPicPr>
          <p:cNvPr id="16386" name="Picture 2" descr="https://www.kuleuven-kulak.be/kulakbiocampus/lage%20planten/Solidago%20gigantea%20-%20Late%20guldenroede/Solidago_gigantea-08-late_guldenroede2-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4057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2metdenatuur.nl/canadese%20guldenroede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40570"/>
            <a:ext cx="3112062" cy="43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r>
              <a:rPr lang="nl-NL" dirty="0" smtClean="0"/>
              <a:t>. </a:t>
            </a:r>
            <a:r>
              <a:rPr lang="nl-NL" dirty="0" err="1" smtClean="0"/>
              <a:t>Syringa</a:t>
            </a:r>
            <a:r>
              <a:rPr lang="nl-NL" dirty="0" smtClean="0"/>
              <a:t>/Sering</a:t>
            </a:r>
            <a:endParaRPr lang="nl-NL" dirty="0"/>
          </a:p>
        </p:txBody>
      </p:sp>
      <p:pic>
        <p:nvPicPr>
          <p:cNvPr id="17410" name="Picture 2" descr="http://img.wikinut.com/img/1iyxo52ei72qjug7/jpeg/0/Syringa-Vulgari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5495"/>
            <a:ext cx="3864585" cy="51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21</a:t>
            </a:r>
            <a:r>
              <a:rPr lang="nl-NL" smtClean="0"/>
              <a:t>. </a:t>
            </a:r>
            <a:r>
              <a:rPr lang="nl-NL" dirty="0" err="1" smtClean="0"/>
              <a:t>Tulipa</a:t>
            </a:r>
            <a:r>
              <a:rPr lang="nl-NL" dirty="0" smtClean="0"/>
              <a:t>/ Tulp</a:t>
            </a:r>
            <a:endParaRPr lang="nl-NL" dirty="0"/>
          </a:p>
        </p:txBody>
      </p:sp>
      <p:pic>
        <p:nvPicPr>
          <p:cNvPr id="18434" name="Picture 2" descr="http://4.bp.blogspot.com/-Z-QhHi9JL_Q/TY_Iw7xjwJI/AAAAAAAAA_A/0fNigUf4NnA/s1600/tulip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smtClean="0"/>
              <a:t>Anthurium</a:t>
            </a:r>
            <a:endParaRPr lang="nl-NL" dirty="0"/>
          </a:p>
        </p:txBody>
      </p:sp>
      <p:pic>
        <p:nvPicPr>
          <p:cNvPr id="3" name="Picture 4" descr="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3571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smtClean="0"/>
              <a:t>Aster/ Herfstaster</a:t>
            </a:r>
            <a:endParaRPr lang="nl-NL" dirty="0"/>
          </a:p>
        </p:txBody>
      </p:sp>
      <p:pic>
        <p:nvPicPr>
          <p:cNvPr id="35842" name="Picture 2" descr="http://www.mun.ca/botgarden/images/content/55-574072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 smtClean="0"/>
              <a:t>Cymbidium</a:t>
            </a:r>
            <a:r>
              <a:rPr lang="nl-NL" dirty="0" smtClean="0"/>
              <a:t>/Orchidee</a:t>
            </a:r>
            <a:endParaRPr lang="nl-NL" dirty="0"/>
          </a:p>
        </p:txBody>
      </p:sp>
      <p:pic>
        <p:nvPicPr>
          <p:cNvPr id="37890" name="Picture 2" descr="http://upload.wikimedia.org/wikipedia/commons/8/8a/Cymbidium_insig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722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err="1" smtClean="0"/>
              <a:t>Dianthus</a:t>
            </a:r>
            <a:r>
              <a:rPr lang="nl-NL" dirty="0" smtClean="0"/>
              <a:t>/ Anjer</a:t>
            </a:r>
            <a:endParaRPr lang="nl-NL" dirty="0"/>
          </a:p>
        </p:txBody>
      </p:sp>
      <p:pic>
        <p:nvPicPr>
          <p:cNvPr id="38916" name="Picture 4" descr="http://t1.gstatic.com/images?q=tbn:ANd9GcQr26YA14rN2YwWqKnmB38dsJNe9Zlx5rWz0wSidfoo4D0gTZPD04EOMH4X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40360" cy="24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photocompetition.upclive.com/original/443297/anjer/anjer_trosanjer_roze_blo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093110" cy="46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smtClean="0"/>
              <a:t>Chrysanthemum/Chrysant</a:t>
            </a:r>
            <a:endParaRPr lang="nl-NL" dirty="0"/>
          </a:p>
        </p:txBody>
      </p:sp>
      <p:pic>
        <p:nvPicPr>
          <p:cNvPr id="39938" name="Picture 2" descr="http://www.fleurametz.com/Global/Flowers/Chrysant/Chrysant-tros-Zi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50896" cy="43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static.zoom.nl/1F6165FB905F303F41C595162C25E83C-chrysa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8725" cy="38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smtClean="0"/>
              <a:t>Iris/Iris</a:t>
            </a:r>
            <a:endParaRPr lang="nl-NL" dirty="0"/>
          </a:p>
        </p:txBody>
      </p:sp>
      <p:pic>
        <p:nvPicPr>
          <p:cNvPr id="40962" name="Picture 2" descr="http://upload.wikimedia.org/wikipedia/commons/3/33/Siberian_Iris_Iris_sibirica_Flower_2500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err="1" smtClean="0"/>
              <a:t>Freesia</a:t>
            </a:r>
            <a:r>
              <a:rPr lang="nl-NL" dirty="0" smtClean="0"/>
              <a:t>/</a:t>
            </a:r>
            <a:r>
              <a:rPr lang="nl-NL" dirty="0" err="1" smtClean="0"/>
              <a:t>Freesia</a:t>
            </a:r>
            <a:endParaRPr lang="nl-NL" dirty="0"/>
          </a:p>
        </p:txBody>
      </p:sp>
      <p:pic>
        <p:nvPicPr>
          <p:cNvPr id="43010" name="Picture 2" descr="http://t0.gstatic.com/images?q=tbn:ANd9GcRPkJTsEwik0f-XSoOZwEkVra6pcKME_7oTatuhNnJEM_JHLS3ymsn_mWcm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9119"/>
            <a:ext cx="3668705" cy="24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fotosforyou.nl/gallery3/var/albums/Produktfotografie/Freesia-Albertville_resize.jpg?m=13330011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635" y="3140968"/>
            <a:ext cx="50354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Diavoorstelling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Snijbloemen</vt:lpstr>
      <vt:lpstr>1. Alstroemeria/ Incalelie</vt:lpstr>
      <vt:lpstr>2. Anthurium</vt:lpstr>
      <vt:lpstr>3. Aster/ Herfstaster</vt:lpstr>
      <vt:lpstr>4. Cymbidium/Orchidee</vt:lpstr>
      <vt:lpstr>5. Dianthus/ Anjer</vt:lpstr>
      <vt:lpstr>6. Chrysanthemum/Chrysant</vt:lpstr>
      <vt:lpstr>7. Iris/Iris</vt:lpstr>
      <vt:lpstr>8. Freesia/Freesia</vt:lpstr>
      <vt:lpstr>9. Gerbera/Gerbera</vt:lpstr>
      <vt:lpstr>10. Gypsophylla/Gipskruid</vt:lpstr>
      <vt:lpstr>11. Helianthus/Zonnebloem</vt:lpstr>
      <vt:lpstr>12. Hyacinthus/Hyacint</vt:lpstr>
      <vt:lpstr>13. Hypericum/Hersthooi</vt:lpstr>
      <vt:lpstr>14. Hippeastrum/Amaryllis</vt:lpstr>
      <vt:lpstr>15. Lilium/ Lelie</vt:lpstr>
      <vt:lpstr>16. Narcissus/ Narcis</vt:lpstr>
      <vt:lpstr>17. Phlox/ Vlambloem</vt:lpstr>
      <vt:lpstr>18. Rosa/Roos</vt:lpstr>
      <vt:lpstr>19. Solidago/ Guldenroede</vt:lpstr>
      <vt:lpstr>20. Syringa/Sering</vt:lpstr>
      <vt:lpstr>21. Tulipa/ Tulp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3</cp:revision>
  <dcterms:created xsi:type="dcterms:W3CDTF">2016-02-17T14:42:08Z</dcterms:created>
  <dcterms:modified xsi:type="dcterms:W3CDTF">2016-11-16T18:29:53Z</dcterms:modified>
</cp:coreProperties>
</file>