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40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1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4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4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41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7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34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6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7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2069-979D-4371-8F26-7F499663553B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A21B-6C47-49F9-B627-36C1DDD2E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Ziektebeelden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9. Hagenbladroller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249" y="1759545"/>
            <a:ext cx="4929973" cy="48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0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10. </a:t>
            </a:r>
            <a:r>
              <a:rPr lang="nl-NL" dirty="0" err="1" smtClean="0"/>
              <a:t>Kastanjebloedingsziekte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755" y="1825625"/>
            <a:ext cx="58044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Sterroetdauw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017" y="1825625"/>
            <a:ext cx="66559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Roest </a:t>
            </a:r>
            <a:r>
              <a:rPr lang="nl-NL" smtClean="0"/>
              <a:t>(Populier)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9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1. Bacterievuur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0" y="1825625"/>
            <a:ext cx="6637219" cy="4351338"/>
          </a:xfrm>
        </p:spPr>
      </p:pic>
    </p:spTree>
    <p:extLst>
      <p:ext uri="{BB962C8B-B14F-4D97-AF65-F5344CB8AC3E}">
        <p14:creationId xmlns:p14="http://schemas.microsoft.com/office/powerpoint/2010/main" val="3135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2. Bastwoekerziekte (Es)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42" y="1825625"/>
            <a:ext cx="2993116" cy="4351338"/>
          </a:xfrm>
        </p:spPr>
      </p:pic>
    </p:spTree>
    <p:extLst>
      <p:ext uri="{BB962C8B-B14F-4D97-AF65-F5344CB8AC3E}">
        <p14:creationId xmlns:p14="http://schemas.microsoft.com/office/powerpoint/2010/main" val="149283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 Beukenbladluis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9" y="1670056"/>
            <a:ext cx="3391618" cy="5187943"/>
          </a:xfrm>
        </p:spPr>
      </p:pic>
    </p:spTree>
    <p:extLst>
      <p:ext uri="{BB962C8B-B14F-4D97-AF65-F5344CB8AC3E}">
        <p14:creationId xmlns:p14="http://schemas.microsoft.com/office/powerpoint/2010/main" val="315164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4. Buxustaksterfte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186" y="2059721"/>
            <a:ext cx="6810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5. Dopluis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458" y="1825625"/>
            <a:ext cx="67770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6. Eikengalwesp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937" y="1825625"/>
            <a:ext cx="6764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7. Eikenmeeldauw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8. Elzenhaantje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817" y="1825625"/>
            <a:ext cx="6694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04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Breedbeeld</PresentationFormat>
  <Paragraphs>13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Ziektebeelden</vt:lpstr>
      <vt:lpstr>1. Bacterievuur</vt:lpstr>
      <vt:lpstr>2. Bastwoekerziekte (Es)</vt:lpstr>
      <vt:lpstr>3. Beukenbladluis</vt:lpstr>
      <vt:lpstr>4. Buxustaksterfte</vt:lpstr>
      <vt:lpstr>5. Dopluis</vt:lpstr>
      <vt:lpstr>6. Eikengalwesp</vt:lpstr>
      <vt:lpstr>7. Eikenmeeldauw</vt:lpstr>
      <vt:lpstr>8. Elzenhaantje</vt:lpstr>
      <vt:lpstr>9. Hagenbladroller</vt:lpstr>
      <vt:lpstr>10. Kastanjebloedingsziekte</vt:lpstr>
      <vt:lpstr>Sterroetdauw</vt:lpstr>
      <vt:lpstr>Roest (Populier)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Bloemberg</dc:creator>
  <cp:lastModifiedBy>Wim Bloemberg</cp:lastModifiedBy>
  <cp:revision>4</cp:revision>
  <dcterms:created xsi:type="dcterms:W3CDTF">2016-11-15T16:36:23Z</dcterms:created>
  <dcterms:modified xsi:type="dcterms:W3CDTF">2016-11-15T16:44:06Z</dcterms:modified>
</cp:coreProperties>
</file>