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90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17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12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67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05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41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84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87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12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13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2379-FF31-4421-9678-EA60FDD398E9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D7E2-0BF7-4D6E-9AC1-B7BDC9173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5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Ontstaanshandeling </a:t>
            </a:r>
            <a:br>
              <a:rPr lang="nl-NL" dirty="0" smtClean="0"/>
            </a:br>
            <a:r>
              <a:rPr lang="nl-NL" dirty="0" smtClean="0"/>
              <a:t>Weven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24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811" y="1825625"/>
            <a:ext cx="61543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1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811" y="1825625"/>
            <a:ext cx="61543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1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4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361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Breedbeeld</PresentationFormat>
  <Paragraphs>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Ontstaanshandeling  Weven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Ontstaanshandeling  Weven</dc:title>
  <dc:creator>Annoeschka Turksema</dc:creator>
  <cp:lastModifiedBy>Annoeschka Turksema</cp:lastModifiedBy>
  <cp:revision>2</cp:revision>
  <dcterms:created xsi:type="dcterms:W3CDTF">2016-11-11T13:05:51Z</dcterms:created>
  <dcterms:modified xsi:type="dcterms:W3CDTF">2016-11-11T13:09:24Z</dcterms:modified>
</cp:coreProperties>
</file>