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0C5C-94E9-40CC-9E91-B5463D87766C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EFFC-2362-443A-82E1-CAEDB42212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71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0C5C-94E9-40CC-9E91-B5463D87766C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EFFC-2362-443A-82E1-CAEDB42212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27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0C5C-94E9-40CC-9E91-B5463D87766C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EFFC-2362-443A-82E1-CAEDB42212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22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0C5C-94E9-40CC-9E91-B5463D87766C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EFFC-2362-443A-82E1-CAEDB42212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39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0C5C-94E9-40CC-9E91-B5463D87766C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EFFC-2362-443A-82E1-CAEDB42212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9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0C5C-94E9-40CC-9E91-B5463D87766C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EFFC-2362-443A-82E1-CAEDB42212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71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0C5C-94E9-40CC-9E91-B5463D87766C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EFFC-2362-443A-82E1-CAEDB42212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2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0C5C-94E9-40CC-9E91-B5463D87766C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EFFC-2362-443A-82E1-CAEDB42212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16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0C5C-94E9-40CC-9E91-B5463D87766C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EFFC-2362-443A-82E1-CAEDB42212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39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0C5C-94E9-40CC-9E91-B5463D87766C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EFFC-2362-443A-82E1-CAEDB42212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86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0C5C-94E9-40CC-9E91-B5463D87766C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EFFC-2362-443A-82E1-CAEDB42212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89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0C5C-94E9-40CC-9E91-B5463D87766C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EFFC-2362-443A-82E1-CAEDB42212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57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Ontstaanshandeling</a:t>
            </a:r>
            <a:br>
              <a:rPr lang="nl-NL" dirty="0" smtClean="0"/>
            </a:br>
            <a:r>
              <a:rPr lang="nl-NL" dirty="0" smtClean="0"/>
              <a:t>Vlechten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2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911"/>
            <a:ext cx="10515600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Breedbeeld</PresentationFormat>
  <Paragraphs>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Ontstaanshandeling Vlechten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Ontstaanshandeling Vlechten</dc:title>
  <dc:creator>Annoeschka Turksema</dc:creator>
  <cp:lastModifiedBy>Annoeschka Turksema</cp:lastModifiedBy>
  <cp:revision>2</cp:revision>
  <dcterms:created xsi:type="dcterms:W3CDTF">2016-11-11T12:57:27Z</dcterms:created>
  <dcterms:modified xsi:type="dcterms:W3CDTF">2016-11-11T13:00:33Z</dcterms:modified>
</cp:coreProperties>
</file>