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82B2-0EDE-4BA9-99C0-5C30589C0918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7A9D-D75E-4EBB-A480-B87A0A7A3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42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82B2-0EDE-4BA9-99C0-5C30589C0918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7A9D-D75E-4EBB-A480-B87A0A7A3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98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82B2-0EDE-4BA9-99C0-5C30589C0918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7A9D-D75E-4EBB-A480-B87A0A7A3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643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82B2-0EDE-4BA9-99C0-5C30589C0918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7A9D-D75E-4EBB-A480-B87A0A7A3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594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82B2-0EDE-4BA9-99C0-5C30589C0918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7A9D-D75E-4EBB-A480-B87A0A7A3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07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82B2-0EDE-4BA9-99C0-5C30589C0918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7A9D-D75E-4EBB-A480-B87A0A7A3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97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82B2-0EDE-4BA9-99C0-5C30589C0918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7A9D-D75E-4EBB-A480-B87A0A7A3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21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82B2-0EDE-4BA9-99C0-5C30589C0918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7A9D-D75E-4EBB-A480-B87A0A7A3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0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82B2-0EDE-4BA9-99C0-5C30589C0918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7A9D-D75E-4EBB-A480-B87A0A7A3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37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82B2-0EDE-4BA9-99C0-5C30589C0918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7A9D-D75E-4EBB-A480-B87A0A7A3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91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82B2-0EDE-4BA9-99C0-5C30589C0918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7A9D-D75E-4EBB-A480-B87A0A7A3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00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282B2-0EDE-4BA9-99C0-5C30589C0918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07A9D-D75E-4EBB-A480-B87A0A7A3D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20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Ontstaanshandeling</a:t>
            </a:r>
            <a:br>
              <a:rPr lang="nl-NL" dirty="0" smtClean="0"/>
            </a:br>
            <a:r>
              <a:rPr lang="nl-NL" dirty="0" smtClean="0"/>
              <a:t>Rijgen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9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746" y="0"/>
            <a:ext cx="10361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505" y="1"/>
            <a:ext cx="10335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110" y="1"/>
            <a:ext cx="10399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</Words>
  <Application>Microsoft Office PowerPoint</Application>
  <PresentationFormat>Breedbeeld</PresentationFormat>
  <Paragraphs>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Ontstaanshandeling Rijgen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Ontstaanshandeling Rijgen</dc:title>
  <dc:creator>Annoeschka Turksema</dc:creator>
  <cp:lastModifiedBy>Annoeschka Turksema</cp:lastModifiedBy>
  <cp:revision>6</cp:revision>
  <dcterms:created xsi:type="dcterms:W3CDTF">2016-11-11T12:08:14Z</dcterms:created>
  <dcterms:modified xsi:type="dcterms:W3CDTF">2016-11-11T12:53:13Z</dcterms:modified>
</cp:coreProperties>
</file>