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55AB7-80B5-44FF-A97A-BE1DCE2A5631}" type="datetimeFigureOut">
              <a:rPr lang="nl-NL" smtClean="0"/>
              <a:t>11-11-2016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54981-085D-443E-9A35-976E98EA85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8803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55AB7-80B5-44FF-A97A-BE1DCE2A5631}" type="datetimeFigureOut">
              <a:rPr lang="nl-NL" smtClean="0"/>
              <a:t>11-11-2016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54981-085D-443E-9A35-976E98EA85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8826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55AB7-80B5-44FF-A97A-BE1DCE2A5631}" type="datetimeFigureOut">
              <a:rPr lang="nl-NL" smtClean="0"/>
              <a:t>11-11-2016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54981-085D-443E-9A35-976E98EA85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0169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55AB7-80B5-44FF-A97A-BE1DCE2A5631}" type="datetimeFigureOut">
              <a:rPr lang="nl-NL" smtClean="0"/>
              <a:t>11-11-2016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54981-085D-443E-9A35-976E98EA85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7888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55AB7-80B5-44FF-A97A-BE1DCE2A5631}" type="datetimeFigureOut">
              <a:rPr lang="nl-NL" smtClean="0"/>
              <a:t>11-11-2016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54981-085D-443E-9A35-976E98EA85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8730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55AB7-80B5-44FF-A97A-BE1DCE2A5631}" type="datetimeFigureOut">
              <a:rPr lang="nl-NL" smtClean="0"/>
              <a:t>11-11-2016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54981-085D-443E-9A35-976E98EA85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5058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55AB7-80B5-44FF-A97A-BE1DCE2A5631}" type="datetimeFigureOut">
              <a:rPr lang="nl-NL" smtClean="0"/>
              <a:t>11-11-2016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54981-085D-443E-9A35-976E98EA85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1162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55AB7-80B5-44FF-A97A-BE1DCE2A5631}" type="datetimeFigureOut">
              <a:rPr lang="nl-NL" smtClean="0"/>
              <a:t>11-11-2016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54981-085D-443E-9A35-976E98EA85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6713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55AB7-80B5-44FF-A97A-BE1DCE2A5631}" type="datetimeFigureOut">
              <a:rPr lang="nl-NL" smtClean="0"/>
              <a:t>11-11-2016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54981-085D-443E-9A35-976E98EA85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6102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55AB7-80B5-44FF-A97A-BE1DCE2A5631}" type="datetimeFigureOut">
              <a:rPr lang="nl-NL" smtClean="0"/>
              <a:t>11-11-2016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54981-085D-443E-9A35-976E98EA85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0934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55AB7-80B5-44FF-A97A-BE1DCE2A5631}" type="datetimeFigureOut">
              <a:rPr lang="nl-NL" smtClean="0"/>
              <a:t>11-11-2016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54981-085D-443E-9A35-976E98EA85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4678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55AB7-80B5-44FF-A97A-BE1DCE2A5631}" type="datetimeFigureOut">
              <a:rPr lang="nl-NL" smtClean="0"/>
              <a:t>11-11-2016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54981-085D-443E-9A35-976E98EA85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5725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mtClean="0"/>
              <a:t>Ontstaanshandeling </a:t>
            </a:r>
            <a:br>
              <a:rPr lang="nl-NL" smtClean="0"/>
            </a:br>
            <a:r>
              <a:rPr lang="nl-NL" smtClean="0"/>
              <a:t>Knopen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672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7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28789"/>
            <a:ext cx="10515600" cy="672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74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7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0"/>
            <a:ext cx="10515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32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Picture 7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0"/>
            <a:ext cx="105155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08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7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0"/>
            <a:ext cx="10515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49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7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3773"/>
            <a:ext cx="10515600" cy="655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17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7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0"/>
            <a:ext cx="10515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53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7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0"/>
            <a:ext cx="10515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65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7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0"/>
            <a:ext cx="10515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32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7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0"/>
            <a:ext cx="10515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26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</Words>
  <Application>Microsoft Office PowerPoint</Application>
  <PresentationFormat>Breedbeeld</PresentationFormat>
  <Paragraphs>1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Kantoorthema</vt:lpstr>
      <vt:lpstr>Ontstaanshandeling  Knopen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Annoeschka Turksema</dc:creator>
  <cp:lastModifiedBy>Annoeschka Turksema</cp:lastModifiedBy>
  <cp:revision>9</cp:revision>
  <dcterms:created xsi:type="dcterms:W3CDTF">2016-11-11T11:47:57Z</dcterms:created>
  <dcterms:modified xsi:type="dcterms:W3CDTF">2016-11-11T12:01:33Z</dcterms:modified>
</cp:coreProperties>
</file>