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2" r:id="rId6"/>
    <p:sldId id="261" r:id="rId7"/>
    <p:sldId id="263" r:id="rId8"/>
    <p:sldId id="260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1" r:id="rId18"/>
    <p:sldId id="272" r:id="rId19"/>
    <p:sldId id="277" r:id="rId20"/>
    <p:sldId id="274" r:id="rId21"/>
    <p:sldId id="276" r:id="rId22"/>
    <p:sldId id="275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9" name="Ondertitel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nl-NL" smtClean="0"/>
              <a:t>Klik om de ondertitelstijl van het model te bewerken</a:t>
            </a:r>
            <a:endParaRPr kumimoji="0" lang="en-US"/>
          </a:p>
        </p:txBody>
      </p:sp>
      <p:sp>
        <p:nvSpPr>
          <p:cNvPr id="28" name="Tijdelijke aanduiding voor datum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ADC5AAB6-06C1-4734-A2B8-04019468698A}" type="datetimeFigureOut">
              <a:rPr lang="nl-NL" smtClean="0"/>
              <a:t>11-10-2016</a:t>
            </a:fld>
            <a:endParaRPr lang="nl-NL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nl-NL"/>
          </a:p>
        </p:txBody>
      </p:sp>
      <p:sp>
        <p:nvSpPr>
          <p:cNvPr id="29" name="Tijdelijke aanduiding voor dianumm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A44F009F-9727-46AD-9BC6-CE7346988181}" type="slidenum">
              <a:rPr lang="nl-NL" smtClean="0"/>
              <a:t>‹nr.›</a:t>
            </a:fld>
            <a:endParaRPr lang="nl-NL"/>
          </a:p>
        </p:txBody>
      </p:sp>
      <p:sp>
        <p:nvSpPr>
          <p:cNvPr id="21" name="Rechthoek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hthoek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hthoek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hthoek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5AAB6-06C1-4734-A2B8-04019468698A}" type="datetimeFigureOut">
              <a:rPr lang="nl-NL" smtClean="0"/>
              <a:t>11-10-2016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F009F-9727-46AD-9BC6-CE7346988181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5AAB6-06C1-4734-A2B8-04019468698A}" type="datetimeFigureOut">
              <a:rPr lang="nl-NL" smtClean="0"/>
              <a:t>11-10-2016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F009F-9727-46AD-9BC6-CE7346988181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Rechte verbindingslijn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Gelijkbenige driehoek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hte verbindingslijn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5AAB6-06C1-4734-A2B8-04019468698A}" type="datetimeFigureOut">
              <a:rPr lang="nl-NL" smtClean="0"/>
              <a:t>11-10-2016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F009F-9727-46AD-9BC6-CE7346988181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inhoud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ADC5AAB6-06C1-4734-A2B8-04019468698A}" type="datetimeFigureOut">
              <a:rPr lang="nl-NL" smtClean="0"/>
              <a:t>11-10-2016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A44F009F-9727-46AD-9BC6-CE7346988181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hthoek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5AAB6-06C1-4734-A2B8-04019468698A}" type="datetimeFigureOut">
              <a:rPr lang="nl-NL" smtClean="0"/>
              <a:t>11-10-2016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F009F-9727-46AD-9BC6-CE7346988181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11" name="Tijdelijke aanduiding voor inhoud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5AAB6-06C1-4734-A2B8-04019468698A}" type="datetimeFigureOut">
              <a:rPr lang="nl-NL" smtClean="0"/>
              <a:t>11-10-2016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F009F-9727-46AD-9BC6-CE7346988181}" type="slidenum">
              <a:rPr lang="nl-NL" smtClean="0"/>
              <a:t>‹nr.›</a:t>
            </a:fld>
            <a:endParaRPr lang="nl-NL"/>
          </a:p>
        </p:txBody>
      </p:sp>
      <p:sp>
        <p:nvSpPr>
          <p:cNvPr id="11" name="Tijdelijke aanduiding voor inhoud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13" name="Tijdelijke aanduiding voor inhoud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5AAB6-06C1-4734-A2B8-04019468698A}" type="datetimeFigureOut">
              <a:rPr lang="nl-NL" smtClean="0"/>
              <a:t>11-10-2016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F009F-9727-46AD-9BC6-CE7346988181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Gelijkbenige driehoek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5AAB6-06C1-4734-A2B8-04019468698A}" type="datetimeFigureOut">
              <a:rPr lang="nl-NL" smtClean="0"/>
              <a:t>11-10-2016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F009F-9727-46AD-9BC6-CE7346988181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Rechte verbindingslijn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Gelijkbenige driehoek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5AAB6-06C1-4734-A2B8-04019468698A}" type="datetimeFigureOut">
              <a:rPr lang="nl-NL" smtClean="0"/>
              <a:t>11-10-2016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F009F-9727-46AD-9BC6-CE7346988181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Rechte verbindingslijn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hte verbindingslijn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Gelijkbenige driehoek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ijdelijke aanduiding voor inhoud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nl-NL" smtClean="0"/>
              <a:t>Klik op het pictogram als u een afbeelding wilt toevoegen</a:t>
            </a:r>
            <a:endParaRPr kumimoji="0" lang="en-US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5AAB6-06C1-4734-A2B8-04019468698A}" type="datetimeFigureOut">
              <a:rPr lang="nl-NL" smtClean="0"/>
              <a:t>11-10-2016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F009F-9727-46AD-9BC6-CE7346988181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Rechte verbindingslijn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Gelijkbenige driehoek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hthoek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titel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nl-NL" smtClean="0"/>
              <a:t>Klik om de modelstijlen te bewerken</a:t>
            </a:r>
          </a:p>
          <a:p>
            <a:pPr lvl="1" eaLnBrk="1" latinLnBrk="0" hangingPunct="1"/>
            <a:r>
              <a:rPr kumimoji="0" lang="nl-NL" smtClean="0"/>
              <a:t>Tweede niveau</a:t>
            </a:r>
          </a:p>
          <a:p>
            <a:pPr lvl="2" eaLnBrk="1" latinLnBrk="0" hangingPunct="1"/>
            <a:r>
              <a:rPr kumimoji="0" lang="nl-NL" smtClean="0"/>
              <a:t>Derde niveau</a:t>
            </a:r>
          </a:p>
          <a:p>
            <a:pPr lvl="3" eaLnBrk="1" latinLnBrk="0" hangingPunct="1"/>
            <a:r>
              <a:rPr kumimoji="0" lang="nl-NL" smtClean="0"/>
              <a:t>Vierde niveau</a:t>
            </a:r>
          </a:p>
          <a:p>
            <a:pPr lvl="4" eaLnBrk="1" latinLnBrk="0" hangingPunct="1"/>
            <a:r>
              <a:rPr kumimoji="0" lang="nl-NL" smtClean="0"/>
              <a:t>Vijfde niveau</a:t>
            </a:r>
            <a:endParaRPr kumimoji="0" lang="en-US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DC5AAB6-06C1-4734-A2B8-04019468698A}" type="datetimeFigureOut">
              <a:rPr lang="nl-NL" smtClean="0"/>
              <a:t>11-10-2016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23" name="Tijdelijke aanduiding voor dianumm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44F009F-9727-46AD-9BC6-CE7346988181}" type="slidenum">
              <a:rPr lang="nl-NL" smtClean="0"/>
              <a:t>‹nr.›</a:t>
            </a:fld>
            <a:endParaRPr lang="nl-NL"/>
          </a:p>
        </p:txBody>
      </p:sp>
      <p:sp>
        <p:nvSpPr>
          <p:cNvPr id="28" name="Rechte verbindingslijn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Rechte verbindingslijn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Gelijkbenige driehoek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Inspiratie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Trends &amp; Zo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267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Bio </a:t>
            </a:r>
            <a:r>
              <a:rPr lang="nl-NL" dirty="0" err="1" smtClean="0"/>
              <a:t>Athletics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nl-NL" dirty="0" err="1" smtClean="0"/>
              <a:t>Inspired</a:t>
            </a:r>
            <a:r>
              <a:rPr lang="nl-NL" dirty="0" smtClean="0"/>
              <a:t> </a:t>
            </a:r>
            <a:r>
              <a:rPr lang="nl-NL" dirty="0" err="1" smtClean="0"/>
              <a:t>by</a:t>
            </a:r>
            <a:r>
              <a:rPr lang="nl-NL" dirty="0" smtClean="0"/>
              <a:t> </a:t>
            </a:r>
            <a:r>
              <a:rPr lang="nl-NL" dirty="0" err="1" smtClean="0"/>
              <a:t>insects</a:t>
            </a:r>
            <a:endParaRPr lang="nl-NL" dirty="0" smtClean="0"/>
          </a:p>
          <a:p>
            <a:r>
              <a:rPr lang="nl-NL" dirty="0" err="1" smtClean="0"/>
              <a:t>Activewear</a:t>
            </a:r>
            <a:endParaRPr lang="nl-NL" dirty="0" smtClean="0"/>
          </a:p>
          <a:p>
            <a:r>
              <a:rPr lang="nl-NL" dirty="0" smtClean="0"/>
              <a:t>Futuristisch</a:t>
            </a:r>
          </a:p>
          <a:p>
            <a:r>
              <a:rPr lang="nl-NL" dirty="0" smtClean="0"/>
              <a:t>Kleurrijk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7913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84443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36751"/>
            <a:ext cx="4355975" cy="5730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928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8" y="18225"/>
            <a:ext cx="4692505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519" y="500158"/>
            <a:ext cx="4219481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045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714913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262" y="548681"/>
            <a:ext cx="5068742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899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Dierlijke inspiratie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nl-NL" dirty="0" smtClean="0"/>
              <a:t>Dier als inspiratie</a:t>
            </a:r>
          </a:p>
          <a:p>
            <a:r>
              <a:rPr lang="nl-NL" dirty="0" smtClean="0"/>
              <a:t>Design</a:t>
            </a:r>
          </a:p>
          <a:p>
            <a:r>
              <a:rPr lang="nl-NL" dirty="0" smtClean="0"/>
              <a:t>Interieur</a:t>
            </a:r>
          </a:p>
          <a:p>
            <a:r>
              <a:rPr lang="nl-NL" dirty="0" smtClean="0"/>
              <a:t>Mode</a:t>
            </a:r>
          </a:p>
          <a:p>
            <a:r>
              <a:rPr lang="nl-NL" dirty="0" smtClean="0"/>
              <a:t>Belang van het dier op de voorgrond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8752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782231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589" y="1340768"/>
            <a:ext cx="4048411" cy="542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788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3384376" cy="6768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917" y="116632"/>
            <a:ext cx="3313571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661" y="3555826"/>
            <a:ext cx="22479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554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76672"/>
            <a:ext cx="8748972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580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096026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485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Design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animals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nl-NL" dirty="0" smtClean="0"/>
              <a:t>Speeltjes</a:t>
            </a:r>
          </a:p>
          <a:p>
            <a:r>
              <a:rPr lang="nl-NL" dirty="0" smtClean="0"/>
              <a:t>Huisjes</a:t>
            </a:r>
          </a:p>
          <a:p>
            <a:r>
              <a:rPr lang="nl-NL" dirty="0" smtClean="0"/>
              <a:t>Dieren zijn waardevol</a:t>
            </a:r>
          </a:p>
          <a:p>
            <a:r>
              <a:rPr lang="nl-NL" dirty="0" smtClean="0"/>
              <a:t>Huisdieren belangrijk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1735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Trends &amp; Zo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nl-NL" dirty="0" smtClean="0"/>
              <a:t>Passe, over en uit</a:t>
            </a:r>
          </a:p>
          <a:p>
            <a:r>
              <a:rPr lang="nl-NL" dirty="0" smtClean="0"/>
              <a:t>Interieur volgend jaar</a:t>
            </a:r>
          </a:p>
          <a:p>
            <a:r>
              <a:rPr lang="nl-NL" dirty="0" smtClean="0"/>
              <a:t>Bio </a:t>
            </a:r>
            <a:r>
              <a:rPr lang="nl-NL" dirty="0" err="1" smtClean="0"/>
              <a:t>Atlethics</a:t>
            </a:r>
            <a:r>
              <a:rPr lang="nl-NL" dirty="0" smtClean="0"/>
              <a:t>, </a:t>
            </a:r>
            <a:r>
              <a:rPr lang="nl-NL" dirty="0" err="1" smtClean="0"/>
              <a:t>inspired</a:t>
            </a:r>
            <a:r>
              <a:rPr lang="nl-NL" dirty="0" smtClean="0"/>
              <a:t> </a:t>
            </a:r>
            <a:r>
              <a:rPr lang="nl-NL" dirty="0" err="1" smtClean="0"/>
              <a:t>by</a:t>
            </a:r>
            <a:r>
              <a:rPr lang="nl-NL" dirty="0" smtClean="0"/>
              <a:t> </a:t>
            </a:r>
            <a:r>
              <a:rPr lang="nl-NL" dirty="0" err="1" smtClean="0"/>
              <a:t>insects</a:t>
            </a:r>
            <a:endParaRPr lang="nl-NL" dirty="0" smtClean="0"/>
          </a:p>
          <a:p>
            <a:r>
              <a:rPr lang="nl-NL" dirty="0" smtClean="0"/>
              <a:t>Dierlijke inspiratie</a:t>
            </a:r>
          </a:p>
          <a:p>
            <a:r>
              <a:rPr lang="nl-NL" dirty="0" smtClean="0"/>
              <a:t>Design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animals</a:t>
            </a:r>
            <a:endParaRPr lang="nl-NL" dirty="0" smtClean="0"/>
          </a:p>
          <a:p>
            <a:r>
              <a:rPr lang="nl-NL" dirty="0" err="1" smtClean="0"/>
              <a:t>Romanticism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3044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699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28117" cy="42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65852"/>
            <a:ext cx="4067944" cy="5106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46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88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871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Romanticism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nl-NL" dirty="0" smtClean="0"/>
              <a:t>Diepe, donkere kleuren</a:t>
            </a:r>
          </a:p>
          <a:p>
            <a:r>
              <a:rPr lang="nl-NL" dirty="0" smtClean="0"/>
              <a:t>Romantiek</a:t>
            </a:r>
          </a:p>
          <a:p>
            <a:r>
              <a:rPr lang="nl-NL" dirty="0" smtClean="0"/>
              <a:t>Bloemen</a:t>
            </a:r>
          </a:p>
          <a:p>
            <a:r>
              <a:rPr lang="nl-NL" smtClean="0"/>
              <a:t>Rembrandt </a:t>
            </a:r>
            <a:r>
              <a:rPr lang="nl-NL" dirty="0" smtClean="0"/>
              <a:t>van Rijn</a:t>
            </a:r>
          </a:p>
          <a:p>
            <a:r>
              <a:rPr lang="nl-NL" dirty="0" smtClean="0"/>
              <a:t>Mode </a:t>
            </a:r>
            <a:r>
              <a:rPr lang="nl-NL" dirty="0" smtClean="0"/>
              <a:t>geïnspireerd </a:t>
            </a:r>
            <a:r>
              <a:rPr lang="nl-NL" dirty="0" smtClean="0"/>
              <a:t>op romantische &amp; klassieke schilderwerken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835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763"/>
            <a:ext cx="5761991" cy="38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33056"/>
            <a:ext cx="4330783" cy="2815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710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259731" cy="35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905" y="1684040"/>
            <a:ext cx="3880470" cy="517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597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9588"/>
            <a:ext cx="9144000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983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Passe, Over en Uit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nl-NL" dirty="0" smtClean="0"/>
              <a:t>Pastel</a:t>
            </a:r>
          </a:p>
          <a:p>
            <a:r>
              <a:rPr lang="nl-NL" dirty="0" smtClean="0"/>
              <a:t>Zachte kleuren</a:t>
            </a:r>
          </a:p>
          <a:p>
            <a:r>
              <a:rPr lang="nl-NL" dirty="0" smtClean="0"/>
              <a:t>Koper</a:t>
            </a:r>
          </a:p>
          <a:p>
            <a:r>
              <a:rPr lang="nl-NL" dirty="0" smtClean="0"/>
              <a:t>Wit marmer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5146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Interieur volgend jaar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nl-NL" dirty="0" smtClean="0"/>
              <a:t>Warme, diepe kleuren</a:t>
            </a:r>
          </a:p>
          <a:p>
            <a:r>
              <a:rPr lang="nl-NL" dirty="0" smtClean="0"/>
              <a:t>Messing, (geel koper) brons en gekleurd natuursteen</a:t>
            </a:r>
          </a:p>
          <a:p>
            <a:r>
              <a:rPr lang="nl-NL" dirty="0" smtClean="0"/>
              <a:t>Groen blijft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5959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39"/>
            <a:ext cx="4608512" cy="4206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349" y="2492896"/>
            <a:ext cx="4271723" cy="4271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413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7" y="34636"/>
            <a:ext cx="4762500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287" y="620688"/>
            <a:ext cx="4142217" cy="6213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34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86216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412776"/>
            <a:ext cx="3552395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88640"/>
            <a:ext cx="19431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79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02338"/>
            <a:ext cx="5011737" cy="663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3943850" cy="592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840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176464" cy="6605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-27384"/>
            <a:ext cx="3586103" cy="463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937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orsprong">
  <a:themeElements>
    <a:clrScheme name="Vermogen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orsprong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orsprong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53</TotalTime>
  <Words>107</Words>
  <Application>Microsoft Office PowerPoint</Application>
  <PresentationFormat>Diavoorstelling (4:3)</PresentationFormat>
  <Paragraphs>40</Paragraphs>
  <Slides>26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27" baseType="lpstr">
      <vt:lpstr>Oorsprong</vt:lpstr>
      <vt:lpstr>Inspiratie</vt:lpstr>
      <vt:lpstr>Trends &amp; Zo</vt:lpstr>
      <vt:lpstr>Passe, Over en Uit</vt:lpstr>
      <vt:lpstr>Interieur volgend jaar</vt:lpstr>
      <vt:lpstr>PowerPoint-presentatie</vt:lpstr>
      <vt:lpstr>PowerPoint-presentatie</vt:lpstr>
      <vt:lpstr>PowerPoint-presentatie</vt:lpstr>
      <vt:lpstr>PowerPoint-presentatie</vt:lpstr>
      <vt:lpstr>PowerPoint-presentatie</vt:lpstr>
      <vt:lpstr>Bio Athletics</vt:lpstr>
      <vt:lpstr>PowerPoint-presentatie</vt:lpstr>
      <vt:lpstr>PowerPoint-presentatie</vt:lpstr>
      <vt:lpstr>PowerPoint-presentatie</vt:lpstr>
      <vt:lpstr>Dierlijke inspiratie</vt:lpstr>
      <vt:lpstr>PowerPoint-presentatie</vt:lpstr>
      <vt:lpstr>PowerPoint-presentatie</vt:lpstr>
      <vt:lpstr>PowerPoint-presentatie</vt:lpstr>
      <vt:lpstr>PowerPoint-presentatie</vt:lpstr>
      <vt:lpstr>Design for animals</vt:lpstr>
      <vt:lpstr>PowerPoint-presentatie</vt:lpstr>
      <vt:lpstr>PowerPoint-presentatie</vt:lpstr>
      <vt:lpstr>PowerPoint-presentatie</vt:lpstr>
      <vt:lpstr>Romanticism</vt:lpstr>
      <vt:lpstr>PowerPoint-presentatie</vt:lpstr>
      <vt:lpstr>PowerPoint-presentatie</vt:lpstr>
      <vt:lpstr>PowerPoint-presentatie</vt:lpstr>
    </vt:vector>
  </TitlesOfParts>
  <Company>AOC Oost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Inspiratie</dc:title>
  <dc:creator>Sarah Verrijt</dc:creator>
  <cp:lastModifiedBy>Sarah Verrijt</cp:lastModifiedBy>
  <cp:revision>19</cp:revision>
  <dcterms:created xsi:type="dcterms:W3CDTF">2016-10-04T09:57:43Z</dcterms:created>
  <dcterms:modified xsi:type="dcterms:W3CDTF">2016-10-11T08:17:12Z</dcterms:modified>
</cp:coreProperties>
</file>