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6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25-09-16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25-09-16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25-09-16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25-09-16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25-09-16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25-09-16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25-09-16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uSUpqdYV-I" TargetMode="External"/><Relationship Id="rId4" Type="http://schemas.openxmlformats.org/officeDocument/2006/relationships/hyperlink" Target="https://www.youtube.com/watch?v=WANNqr-vcx0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-L9MENtut7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TPxqUtlLdo" TargetMode="External"/><Relationship Id="rId3" Type="http://schemas.openxmlformats.org/officeDocument/2006/relationships/hyperlink" Target="https://www.youtube.com/watch?v=y__Zs3e6Bd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xYXLcy6WP8" TargetMode="External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KvnQYFhGC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Hippies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Jaren 60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10271" y="205166"/>
            <a:ext cx="8068920" cy="624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10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Love and Peace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900" dirty="0" smtClean="0"/>
              <a:t>Hippies</a:t>
            </a:r>
          </a:p>
          <a:p>
            <a:r>
              <a:rPr lang="en-US" sz="2900" dirty="0" smtClean="0"/>
              <a:t>Woodstock 1969</a:t>
            </a:r>
          </a:p>
          <a:p>
            <a:r>
              <a:rPr lang="en-US" sz="2900" dirty="0" err="1" smtClean="0"/>
              <a:t>Protestsong</a:t>
            </a:r>
            <a:r>
              <a:rPr lang="en-US" sz="2900" dirty="0" smtClean="0"/>
              <a:t> – Bob Dylan</a:t>
            </a:r>
          </a:p>
          <a:p>
            <a:r>
              <a:rPr lang="en-US" sz="2900" dirty="0" err="1" smtClean="0"/>
              <a:t>Psychedelische</a:t>
            </a:r>
            <a:r>
              <a:rPr lang="en-US" sz="2900" dirty="0" smtClean="0"/>
              <a:t> rock</a:t>
            </a:r>
          </a:p>
          <a:p>
            <a:endParaRPr lang="en-US" dirty="0" smtClean="0"/>
          </a:p>
          <a:p>
            <a:r>
              <a:rPr lang="pl-PL" dirty="0">
                <a:hlinkClick r:id="rId2"/>
              </a:rPr>
              <a:t>http://www.youtube.com/watch?v=-</a:t>
            </a:r>
            <a:r>
              <a:rPr lang="pl-PL" dirty="0" smtClean="0">
                <a:hlinkClick r:id="rId2"/>
              </a:rPr>
              <a:t>L9MENtut7g</a:t>
            </a:r>
            <a:endParaRPr lang="pl-PL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://www.youtube.com/watch?v=RuSUpqdYV-</a:t>
            </a:r>
            <a:r>
              <a:rPr lang="en-US" dirty="0" smtClean="0">
                <a:hlinkClick r:id="rId3"/>
              </a:rPr>
              <a:t>I</a:t>
            </a:r>
            <a:endParaRPr lang="en-US" dirty="0" smtClean="0"/>
          </a:p>
          <a:p>
            <a:r>
              <a:rPr lang="en-US" smtClean="0">
                <a:hlinkClick r:id="rId4"/>
              </a:rPr>
              <a:t>https</a:t>
            </a:r>
            <a:r>
              <a:rPr lang="en-US" dirty="0" smtClean="0">
                <a:hlinkClick r:id="rId4"/>
              </a:rPr>
              <a:t>://www.youtube.com/watch?v=WANNqr-vcx0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220px-Flower-Power_Bu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696" y="3706826"/>
            <a:ext cx="1923304" cy="2935273"/>
          </a:xfrm>
          <a:prstGeom prst="rect">
            <a:avLst/>
          </a:prstGeom>
        </p:spPr>
      </p:pic>
      <p:pic>
        <p:nvPicPr>
          <p:cNvPr id="5" name="Picture 4" descr="250px-Woodstock_post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5371" y="61912"/>
            <a:ext cx="2218629" cy="3201867"/>
          </a:xfrm>
          <a:prstGeom prst="rect">
            <a:avLst/>
          </a:prstGeom>
        </p:spPr>
      </p:pic>
      <p:pic>
        <p:nvPicPr>
          <p:cNvPr id="6" name="Picture 5" descr="tumblr_m2i4huLF771rryme5o1_5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600" y="1382268"/>
            <a:ext cx="2030277" cy="212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8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woods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3" b="15243"/>
          <a:stretch>
            <a:fillRect/>
          </a:stretch>
        </p:blipFill>
        <p:spPr>
          <a:xfrm>
            <a:off x="0" y="274638"/>
            <a:ext cx="2772854" cy="2531531"/>
          </a:xfrm>
        </p:spPr>
      </p:pic>
      <p:pic>
        <p:nvPicPr>
          <p:cNvPr id="5" name="Afbeelding 4" descr="woodstock-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0527"/>
            <a:ext cx="2840112" cy="2641972"/>
          </a:xfrm>
          <a:prstGeom prst="rect">
            <a:avLst/>
          </a:prstGeom>
        </p:spPr>
      </p:pic>
      <p:pic>
        <p:nvPicPr>
          <p:cNvPr id="6" name="Afbeelding 5" descr="Woodsto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" y="2940814"/>
            <a:ext cx="2771800" cy="2100848"/>
          </a:xfrm>
          <a:prstGeom prst="rect">
            <a:avLst/>
          </a:prstGeom>
        </p:spPr>
      </p:pic>
      <p:pic>
        <p:nvPicPr>
          <p:cNvPr id="7" name="Afbeelding 6" descr="woodstock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06168"/>
            <a:ext cx="3079246" cy="3073931"/>
          </a:xfrm>
          <a:prstGeom prst="rect">
            <a:avLst/>
          </a:prstGeom>
        </p:spPr>
      </p:pic>
      <p:pic>
        <p:nvPicPr>
          <p:cNvPr id="8" name="Afbeelding 7" descr="woodstock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76" y="2940814"/>
            <a:ext cx="2772854" cy="1816338"/>
          </a:xfrm>
          <a:prstGeom prst="rect">
            <a:avLst/>
          </a:prstGeom>
        </p:spPr>
      </p:pic>
      <p:pic>
        <p:nvPicPr>
          <p:cNvPr id="9" name="Afbeelding 8" descr="woodstock6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439" y="4786833"/>
            <a:ext cx="2451476" cy="1798778"/>
          </a:xfrm>
          <a:prstGeom prst="rect">
            <a:avLst/>
          </a:prstGeom>
        </p:spPr>
      </p:pic>
      <p:pic>
        <p:nvPicPr>
          <p:cNvPr id="10" name="Afbeelding 9" descr="Woodstock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54" y="274638"/>
            <a:ext cx="3455330" cy="248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1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Free </a:t>
            </a:r>
            <a:r>
              <a:rPr lang="nl-NL" dirty="0" err="1" smtClean="0"/>
              <a:t>your</a:t>
            </a:r>
            <a:r>
              <a:rPr lang="nl-NL" dirty="0" smtClean="0"/>
              <a:t> mind </a:t>
            </a:r>
            <a:r>
              <a:rPr lang="nl-NL" dirty="0" err="1" smtClean="0"/>
              <a:t>and</a:t>
            </a:r>
            <a:r>
              <a:rPr lang="nl-NL" dirty="0" smtClean="0"/>
              <a:t> the rest </a:t>
            </a:r>
            <a:r>
              <a:rPr lang="nl-NL" dirty="0" err="1" smtClean="0"/>
              <a:t>will</a:t>
            </a:r>
            <a:r>
              <a:rPr lang="nl-NL" dirty="0" smtClean="0"/>
              <a:t> follow....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Inspiratiebronnen eind jaren ‘60</a:t>
            </a:r>
          </a:p>
          <a:p>
            <a:endParaRPr lang="nl-NL" dirty="0"/>
          </a:p>
          <a:p>
            <a:pPr lvl="6"/>
            <a:r>
              <a:rPr lang="nl-NL" dirty="0" smtClean="0"/>
              <a:t>Drugs</a:t>
            </a:r>
          </a:p>
          <a:p>
            <a:pPr lvl="6"/>
            <a:r>
              <a:rPr lang="nl-NL" dirty="0" smtClean="0"/>
              <a:t>Oosterse mystiek</a:t>
            </a:r>
          </a:p>
          <a:p>
            <a:pPr lvl="6"/>
            <a:r>
              <a:rPr lang="nl-NL" dirty="0" smtClean="0"/>
              <a:t>Politieke stellingname</a:t>
            </a:r>
          </a:p>
          <a:p>
            <a:pPr lvl="6"/>
            <a:r>
              <a:rPr lang="nl-NL" dirty="0" smtClean="0"/>
              <a:t>Sound en (aparte) instrumenten </a:t>
            </a:r>
            <a:r>
              <a:rPr lang="nl-NL" smtClean="0"/>
              <a:t>(experimenteren)</a:t>
            </a:r>
            <a:endParaRPr lang="nl-NL" dirty="0" smtClean="0"/>
          </a:p>
          <a:p>
            <a:pPr lvl="6"/>
            <a:endParaRPr lang="nl-NL" dirty="0"/>
          </a:p>
        </p:txBody>
      </p:sp>
      <p:pic>
        <p:nvPicPr>
          <p:cNvPr id="4" name="Afbeelding 3" descr="784864bf3d679a94312aee70a73f6555aGlwcGllcy5qcGc=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2358008" cy="2401056"/>
          </a:xfrm>
          <a:prstGeom prst="rect">
            <a:avLst/>
          </a:prstGeom>
        </p:spPr>
      </p:pic>
      <p:pic>
        <p:nvPicPr>
          <p:cNvPr id="5" name="Afbeelding 4" descr="bhagw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84" y="4653136"/>
            <a:ext cx="3158728" cy="1448048"/>
          </a:xfrm>
          <a:prstGeom prst="rect">
            <a:avLst/>
          </a:prstGeom>
        </p:spPr>
      </p:pic>
      <p:pic>
        <p:nvPicPr>
          <p:cNvPr id="6" name="Afbeelding 5" descr="vietnam-war-prote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37" y="1012098"/>
            <a:ext cx="1821089" cy="2304256"/>
          </a:xfrm>
          <a:prstGeom prst="rect">
            <a:avLst/>
          </a:prstGeom>
        </p:spPr>
      </p:pic>
      <p:pic>
        <p:nvPicPr>
          <p:cNvPr id="7" name="Afbeelding 6" descr="Klassiekesynthesiz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37" y="4423916"/>
            <a:ext cx="1714624" cy="121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4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Sitar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hTPxqUtlLdo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>
                <a:hlinkClick r:id="rId3"/>
              </a:rPr>
              <a:t>https://www.youtube.com/watch?v=</a:t>
            </a:r>
            <a:r>
              <a:rPr lang="nl-NL" dirty="0" smtClean="0">
                <a:hlinkClick r:id="rId3"/>
              </a:rPr>
              <a:t>y__Zs3e6BdA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772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MKvnQYFhGCc</a:t>
            </a:r>
            <a:endParaRPr lang="en-US" smtClean="0"/>
          </a:p>
          <a:p>
            <a:pPr>
              <a:buNone/>
            </a:pPr>
            <a:r>
              <a:rPr lang="en-US" dirty="0" smtClean="0"/>
              <a:t>	Jimi Hendrix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Boudewijn</a:t>
            </a:r>
            <a:r>
              <a:rPr lang="en-US" dirty="0" smtClean="0"/>
              <a:t> de Groot	</a:t>
            </a:r>
          </a:p>
          <a:p>
            <a:r>
              <a:rPr lang="en-US" dirty="0" smtClean="0">
                <a:hlinkClick r:id="rId3"/>
              </a:rPr>
              <a:t>https://www.youtube.com/watch?v=zxYXLcy6WP8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Afbeelding 3" descr="0000cgy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92896"/>
            <a:ext cx="23704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1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Zw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15</TotalTime>
  <Words>119</Words>
  <Application>Microsoft Macintosh PowerPoint</Application>
  <PresentationFormat>Diavoorstelling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 Zwart </vt:lpstr>
      <vt:lpstr>Hippies</vt:lpstr>
      <vt:lpstr>Love and Peace</vt:lpstr>
      <vt:lpstr>PowerPoint-presentatie</vt:lpstr>
      <vt:lpstr>Free your mind and the rest will follow....</vt:lpstr>
      <vt:lpstr>Sitar</vt:lpstr>
      <vt:lpstr>Protest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Hippies and Soul</dc:title>
  <dc:creator>ATC</dc:creator>
  <cp:lastModifiedBy>ATC</cp:lastModifiedBy>
  <cp:revision>11</cp:revision>
  <dcterms:created xsi:type="dcterms:W3CDTF">2015-09-13T10:10:17Z</dcterms:created>
  <dcterms:modified xsi:type="dcterms:W3CDTF">2016-09-25T09:44:18Z</dcterms:modified>
</cp:coreProperties>
</file>