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711" autoAdjust="0"/>
  </p:normalViewPr>
  <p:slideViewPr>
    <p:cSldViewPr snapToGrid="0">
      <p:cViewPr varScale="1">
        <p:scale>
          <a:sx n="59" d="100"/>
          <a:sy n="59" d="100"/>
        </p:scale>
        <p:origin x="84" y="105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DD90-75CA-4B72-B60B-805F4E2B9BA4}" type="datetimeFigureOut">
              <a:rPr lang="nl-NL" smtClean="0"/>
              <a:t>2-6-2016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6CF4-4E45-4B27-9E8D-28C8F696C5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5513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DD90-75CA-4B72-B60B-805F4E2B9BA4}" type="datetimeFigureOut">
              <a:rPr lang="nl-NL" smtClean="0"/>
              <a:t>2-6-2016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6CF4-4E45-4B27-9E8D-28C8F696C5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2285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DD90-75CA-4B72-B60B-805F4E2B9BA4}" type="datetimeFigureOut">
              <a:rPr lang="nl-NL" smtClean="0"/>
              <a:t>2-6-2016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6CF4-4E45-4B27-9E8D-28C8F696C5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7276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DD90-75CA-4B72-B60B-805F4E2B9BA4}" type="datetimeFigureOut">
              <a:rPr lang="nl-NL" smtClean="0"/>
              <a:t>2-6-2016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6CF4-4E45-4B27-9E8D-28C8F696C5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8397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DD90-75CA-4B72-B60B-805F4E2B9BA4}" type="datetimeFigureOut">
              <a:rPr lang="nl-NL" smtClean="0"/>
              <a:t>2-6-2016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6CF4-4E45-4B27-9E8D-28C8F696C5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DD90-75CA-4B72-B60B-805F4E2B9BA4}" type="datetimeFigureOut">
              <a:rPr lang="nl-NL" smtClean="0"/>
              <a:t>2-6-2016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6CF4-4E45-4B27-9E8D-28C8F696C5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8332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DD90-75CA-4B72-B60B-805F4E2B9BA4}" type="datetimeFigureOut">
              <a:rPr lang="nl-NL" smtClean="0"/>
              <a:t>2-6-2016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6CF4-4E45-4B27-9E8D-28C8F696C5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4013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DD90-75CA-4B72-B60B-805F4E2B9BA4}" type="datetimeFigureOut">
              <a:rPr lang="nl-NL" smtClean="0"/>
              <a:t>2-6-2016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6CF4-4E45-4B27-9E8D-28C8F696C5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8600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DD90-75CA-4B72-B60B-805F4E2B9BA4}" type="datetimeFigureOut">
              <a:rPr lang="nl-NL" smtClean="0"/>
              <a:t>2-6-2016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6CF4-4E45-4B27-9E8D-28C8F696C5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5030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DD90-75CA-4B72-B60B-805F4E2B9BA4}" type="datetimeFigureOut">
              <a:rPr lang="nl-NL" smtClean="0"/>
              <a:t>2-6-2016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6CF4-4E45-4B27-9E8D-28C8F696C5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814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DD90-75CA-4B72-B60B-805F4E2B9BA4}" type="datetimeFigureOut">
              <a:rPr lang="nl-NL" smtClean="0"/>
              <a:t>2-6-2016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6CF4-4E45-4B27-9E8D-28C8F696C5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4773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8DD90-75CA-4B72-B60B-805F4E2B9BA4}" type="datetimeFigureOut">
              <a:rPr lang="nl-NL" smtClean="0"/>
              <a:t>2-6-2016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56CF4-4E45-4B27-9E8D-28C8F696C5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3386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4825" y="0"/>
            <a:ext cx="35377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85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Damstede</dc:creator>
  <cp:lastModifiedBy>Damstede</cp:lastModifiedBy>
  <cp:revision>1</cp:revision>
  <dcterms:created xsi:type="dcterms:W3CDTF">2016-06-02T10:05:55Z</dcterms:created>
  <dcterms:modified xsi:type="dcterms:W3CDTF">2016-06-02T10:09:27Z</dcterms:modified>
</cp:coreProperties>
</file>