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3ECD4-FDF6-4A1D-8E8C-1AE15D97793C}" type="datetimeFigureOut">
              <a:rPr lang="nl-NL" smtClean="0"/>
              <a:t>15-9-2016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6C447-5072-44EE-AD09-0588405FD99D}" type="slidenum">
              <a:rPr lang="nl-NL" smtClean="0"/>
              <a:t>‹nr.›</a:t>
            </a:fld>
            <a:endParaRPr lang="nl-NL"/>
          </a:p>
        </p:txBody>
      </p:sp>
    </p:spTree>
    <p:extLst>
      <p:ext uri="{BB962C8B-B14F-4D97-AF65-F5344CB8AC3E}">
        <p14:creationId xmlns:p14="http://schemas.microsoft.com/office/powerpoint/2010/main" val="346522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Eerst een deel herhaling!</a:t>
            </a:r>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9BC3CC6-5A26-4480-BB8B-FD27E9489D3B}" type="slidenum">
              <a:rPr lang="nl-NL" altLang="nl-NL" smtClean="0">
                <a:latin typeface="Arial" panose="020B0604020202020204" pitchFamily="34" charset="0"/>
              </a:rPr>
              <a:pPr>
                <a:spcBef>
                  <a:spcPct val="0"/>
                </a:spcBef>
              </a:pPr>
              <a:t>1</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58186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De scaler wordt gebruikt voor het verwijderen van supragingivaal tandsteen.</a:t>
            </a:r>
          </a:p>
          <a:p>
            <a:r>
              <a:rPr lang="nl-NL" altLang="nl-NL" smtClean="0"/>
              <a:t>Andere instrumenten om tandsteen te verwijderen zijn de curette en de excavator; ieder met specifiek eigen vorm:</a:t>
            </a:r>
          </a:p>
          <a:p>
            <a:r>
              <a:rPr lang="nl-NL" altLang="nl-NL" smtClean="0"/>
              <a:t>Curette: met ronde top; de curette wordt gebruikt voor het verwijderen van subgingivaal tandsteen in de pockets</a:t>
            </a:r>
          </a:p>
          <a:p>
            <a:r>
              <a:rPr lang="nl-NL" altLang="nl-NL" smtClean="0"/>
              <a:t>Excavator: als lepeltje; de excavator wordt gebruikt om necrotisch weefsel te verwijderen uit (grotere) holtes</a:t>
            </a:r>
          </a:p>
          <a:p>
            <a:endParaRPr lang="nl-NL" altLang="nl-NL" smtClean="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AE15E5-A452-4899-B6CA-0BE13FEC6D96}" type="slidenum">
              <a:rPr lang="nl-NL" altLang="nl-NL" smtClean="0">
                <a:latin typeface="Arial" panose="020B0604020202020204" pitchFamily="34" charset="0"/>
              </a:rPr>
              <a:pPr>
                <a:spcBef>
                  <a:spcPct val="0"/>
                </a:spcBef>
              </a:pPr>
              <a:t>15</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20142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Schematische voorstelling van het gebruik van scaler. Hier zal supragingivaal tandsteen verwijderd gaan worden.</a:t>
            </a:r>
          </a:p>
          <a:p>
            <a:r>
              <a:rPr lang="nl-NL" altLang="nl-NL" smtClean="0"/>
              <a:t>De kunst zal worden om hier ook de subgingivale tandsteen te verwijderen; hiervoor wordt de curette gebruikt.</a:t>
            </a:r>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B1A020-EA57-49DF-BD7B-23E6B16E3CB2}" type="slidenum">
              <a:rPr lang="nl-NL" altLang="nl-NL" smtClean="0">
                <a:latin typeface="Arial" panose="020B0604020202020204" pitchFamily="34" charset="0"/>
              </a:rPr>
              <a:pPr>
                <a:spcBef>
                  <a:spcPct val="0"/>
                </a:spcBef>
              </a:pPr>
              <a:t>16</a:t>
            </a:fld>
            <a:endParaRPr lang="nl-NL" altLang="nl-NL" smtClean="0">
              <a:latin typeface="Arial" panose="020B0604020202020204" pitchFamily="34" charset="0"/>
            </a:endParaRPr>
          </a:p>
        </p:txBody>
      </p:sp>
    </p:spTree>
    <p:extLst>
      <p:ext uri="{BB962C8B-B14F-4D97-AF65-F5344CB8AC3E}">
        <p14:creationId xmlns:p14="http://schemas.microsoft.com/office/powerpoint/2010/main" val="93734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Ook hier wordt supragingivaal tandsteen verwijderd.</a:t>
            </a:r>
          </a:p>
          <a:p>
            <a:r>
              <a:rPr lang="nl-NL" altLang="nl-NL" smtClean="0"/>
              <a:t>Let op de fulcrumvinger.</a:t>
            </a:r>
          </a:p>
        </p:txBody>
      </p:sp>
      <p:sp>
        <p:nvSpPr>
          <p:cNvPr id="327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48EAA8-6DE6-49EA-85A9-7CB51941E846}" type="slidenum">
              <a:rPr lang="nl-NL" altLang="nl-NL" smtClean="0">
                <a:latin typeface="Arial" panose="020B0604020202020204" pitchFamily="34" charset="0"/>
              </a:rPr>
              <a:pPr>
                <a:spcBef>
                  <a:spcPct val="0"/>
                </a:spcBef>
              </a:pPr>
              <a:t>17</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49261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Hoogfrequent (ultrasoon) trillings apparaat: mini Piëzon: basisapparaat; handstuk met (ongeslepen) scaler (sleutel om het vast te draaien)</a:t>
            </a:r>
          </a:p>
          <a:p>
            <a:r>
              <a:rPr lang="nl-NL" altLang="nl-NL" smtClean="0"/>
              <a:t>Het zwarte ronde ding is de voetschakelaar.</a:t>
            </a:r>
          </a:p>
          <a:p>
            <a:r>
              <a:rPr lang="nl-NL" altLang="nl-NL" smtClean="0"/>
              <a:t>Aansluitingen: water, stroom en schakelaar</a:t>
            </a:r>
          </a:p>
          <a:p>
            <a:r>
              <a:rPr lang="nl-NL" altLang="nl-NL" smtClean="0"/>
              <a:t>Voorzijde: aan/uit en instel van intensiteit (zet  dit standaard op ¾)</a:t>
            </a:r>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EA3A801-0372-4FAE-B265-5D71E6F68021}" type="slidenum">
              <a:rPr lang="nl-NL" altLang="nl-NL" smtClean="0">
                <a:latin typeface="Arial" panose="020B0604020202020204" pitchFamily="34" charset="0"/>
              </a:rPr>
              <a:pPr>
                <a:spcBef>
                  <a:spcPct val="0"/>
                </a:spcBef>
              </a:pPr>
              <a:t>18</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04231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Juist de pocket (deels onder de gingiva) is beter bereikbaar met de piezo: eerst handinstrumentarium, daarna ultrasoon</a:t>
            </a:r>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380AD8-0E0D-4A1E-95E8-47ED1083001B}" type="slidenum">
              <a:rPr lang="nl-NL" altLang="nl-NL" smtClean="0">
                <a:latin typeface="Arial" panose="020B0604020202020204" pitchFamily="34" charset="0"/>
              </a:rPr>
              <a:pPr>
                <a:spcBef>
                  <a:spcPct val="0"/>
                </a:spcBef>
              </a:pPr>
              <a:t>19</a:t>
            </a:fld>
            <a:endParaRPr lang="nl-NL" altLang="nl-NL" smtClean="0">
              <a:latin typeface="Arial" panose="020B0604020202020204" pitchFamily="34" charset="0"/>
            </a:endParaRPr>
          </a:p>
        </p:txBody>
      </p:sp>
    </p:spTree>
    <p:extLst>
      <p:ext uri="{BB962C8B-B14F-4D97-AF65-F5344CB8AC3E}">
        <p14:creationId xmlns:p14="http://schemas.microsoft.com/office/powerpoint/2010/main" val="418033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389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95787D-C648-4626-B7A0-E47C353F4025}" type="slidenum">
              <a:rPr lang="nl-NL" altLang="nl-NL" smtClean="0">
                <a:latin typeface="Arial" panose="020B0604020202020204" pitchFamily="34" charset="0"/>
              </a:rPr>
              <a:pPr>
                <a:spcBef>
                  <a:spcPct val="0"/>
                </a:spcBef>
              </a:pPr>
              <a:t>20</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4778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Uitwendige inspectie: controle gevoeligheid van peri apicale omgeving van de P4 (208)</a:t>
            </a:r>
          </a:p>
          <a:p>
            <a:r>
              <a:rPr lang="nl-NL" altLang="nl-NL" smtClean="0"/>
              <a:t>Bevindt zich tussen ringvinger en medioventrale ooghoek</a:t>
            </a:r>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94691BC-EC39-4656-97BF-4BCC7238EEB1}" type="slidenum">
              <a:rPr lang="nl-NL" altLang="nl-NL" smtClean="0">
                <a:latin typeface="Arial" panose="020B0604020202020204" pitchFamily="34" charset="0"/>
              </a:rPr>
              <a:pPr>
                <a:spcBef>
                  <a:spcPct val="0"/>
                </a:spcBef>
              </a:pPr>
              <a:t>24</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52873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Welke kant op is mesiaal? Gingivitis goed te zien rondom hoektanden: de dens canini: de ?0? (vooraan) en de ?0? (waar de mondsperder op zit) </a:t>
            </a:r>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281B8C-6BF7-4D38-BF35-B549F6AB5883}" type="slidenum">
              <a:rPr lang="nl-NL" altLang="nl-NL" smtClean="0">
                <a:latin typeface="Arial" panose="020B0604020202020204" pitchFamily="34" charset="0"/>
              </a:rPr>
              <a:pPr>
                <a:spcBef>
                  <a:spcPct val="0"/>
                </a:spcBef>
              </a:pPr>
              <a:t>25</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23967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Distale deel van de bovenkaak. Hoe heet de grote kies boven? </a:t>
            </a:r>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3E9315-7CCF-4707-AA8C-C961DD09FC2C}" type="slidenum">
              <a:rPr lang="nl-NL" altLang="nl-NL" smtClean="0">
                <a:latin typeface="Arial" panose="020B0604020202020204" pitchFamily="34" charset="0"/>
              </a:rPr>
              <a:pPr>
                <a:spcBef>
                  <a:spcPct val="0"/>
                </a:spcBef>
              </a:pPr>
              <a:t>26</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83525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Vaardigheidsexamen!</a:t>
            </a:r>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81B7EB-43C8-49E5-8A2D-FE7BAFA74A45}" type="slidenum">
              <a:rPr lang="nl-NL" altLang="nl-NL" sz="1200" smtClean="0"/>
              <a:pPr/>
              <a:t>27</a:t>
            </a:fld>
            <a:endParaRPr lang="nl-NL" altLang="nl-NL" sz="1200" smtClean="0"/>
          </a:p>
        </p:txBody>
      </p:sp>
    </p:spTree>
    <p:extLst>
      <p:ext uri="{BB962C8B-B14F-4D97-AF65-F5344CB8AC3E}">
        <p14:creationId xmlns:p14="http://schemas.microsoft.com/office/powerpoint/2010/main" val="328753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Zonder bacteriën geen parodontale ziekte! De tandplaque is het huis van de bacteriën. Zonder tandplaque geen probleem met bacteriën.</a:t>
            </a:r>
          </a:p>
          <a:p>
            <a:pPr eaLnBrk="1" hangingPunct="1">
              <a:spcBef>
                <a:spcPct val="0"/>
              </a:spcBef>
            </a:pPr>
            <a:endParaRPr lang="nl-NL" altLang="nl-NL" smtClean="0"/>
          </a:p>
          <a:p>
            <a:pPr eaLnBrk="1" hangingPunct="1">
              <a:spcBef>
                <a:spcPct val="0"/>
              </a:spcBef>
            </a:pPr>
            <a:r>
              <a:rPr lang="nl-NL" altLang="nl-NL" smtClean="0"/>
              <a:t>Tandplaque = een wittige, zachte, 1-2 mm dikke, soms wat vlokkige, vrij makkelijk afschraapbare laag die voorkomt op  niet regelmatig gereinigde gebitselementen, bij voorkeur langs gingiva = dode en levende cellen en hun stofwisselingsproducten, calcium, fosfor, voedselresten en water, alles bij elkaar gehouden door een kleverige stof die door de bacteriën gevormd wordt.</a:t>
            </a:r>
          </a:p>
          <a:p>
            <a:pPr eaLnBrk="1" hangingPunct="1">
              <a:spcBef>
                <a:spcPct val="0"/>
              </a:spcBef>
            </a:pPr>
            <a:endParaRPr lang="nl-NL" altLang="nl-NL" smtClean="0"/>
          </a:p>
          <a:p>
            <a:pPr eaLnBrk="1" hangingPunct="1">
              <a:spcBef>
                <a:spcPct val="0"/>
              </a:spcBef>
            </a:pPr>
            <a:r>
              <a:rPr lang="nl-NL" altLang="nl-NL" smtClean="0"/>
              <a:t>Gingiva= tandvlees</a:t>
            </a:r>
          </a:p>
          <a:p>
            <a:pPr eaLnBrk="1" hangingPunct="1">
              <a:spcBef>
                <a:spcPct val="0"/>
              </a:spcBef>
            </a:pPr>
            <a:endParaRPr lang="nl-NL" altLang="nl-NL" smtClean="0"/>
          </a:p>
          <a:p>
            <a:pPr eaLnBrk="1" hangingPunct="1">
              <a:spcBef>
                <a:spcPct val="0"/>
              </a:spcBef>
            </a:pPr>
            <a:r>
              <a:rPr lang="nl-NL" altLang="nl-NL" smtClean="0"/>
              <a:t>Parodontium= steunweefsel van de tand/kies, daarbij dus ook de gingiva</a:t>
            </a:r>
          </a:p>
          <a:p>
            <a:pPr eaLnBrk="1" hangingPunct="1">
              <a:spcBef>
                <a:spcPct val="0"/>
              </a:spcBef>
            </a:pPr>
            <a:endParaRPr lang="nl-NL" altLang="nl-NL" smtClean="0"/>
          </a:p>
          <a:p>
            <a:pPr eaLnBrk="1" hangingPunct="1">
              <a:spcBef>
                <a:spcPct val="0"/>
              </a:spcBef>
            </a:pPr>
            <a:r>
              <a:rPr lang="nl-NL" altLang="nl-NL" smtClean="0"/>
              <a:t>Bij parodontitis heb je altijd ook een gingivitis.</a:t>
            </a:r>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185AC1-5FFC-4838-ACCC-9A656F04216D}" type="slidenum">
              <a:rPr lang="nl-NL" altLang="nl-NL" smtClean="0">
                <a:latin typeface="Arial" panose="020B0604020202020204" pitchFamily="34" charset="0"/>
              </a:rPr>
              <a:pPr>
                <a:spcBef>
                  <a:spcPct val="0"/>
                </a:spcBef>
              </a:pPr>
              <a:t>2</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669622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Dit is de manier om met de piëzo scaler het supragingivale tandsteen te verwijderen</a:t>
            </a:r>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11B13E-322A-4D4F-A5FD-1F1BD4768D59}" type="slidenum">
              <a:rPr lang="nl-NL" altLang="nl-NL" smtClean="0">
                <a:latin typeface="Arial" panose="020B0604020202020204" pitchFamily="34" charset="0"/>
              </a:rPr>
              <a:pPr>
                <a:spcBef>
                  <a:spcPct val="0"/>
                </a:spcBef>
              </a:pPr>
              <a:t>28</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52748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Nog belangrijker: subgingivaal tandsteen.</a:t>
            </a:r>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042F66-E0B8-43D6-969B-C9633491DD6A}" type="slidenum">
              <a:rPr lang="nl-NL" altLang="nl-NL" smtClean="0">
                <a:latin typeface="Arial" panose="020B0604020202020204" pitchFamily="34" charset="0"/>
              </a:rPr>
              <a:pPr>
                <a:spcBef>
                  <a:spcPct val="0"/>
                </a:spcBef>
              </a:pPr>
              <a:t>29</a:t>
            </a:fld>
            <a:endParaRPr lang="nl-NL" altLang="nl-NL" smtClean="0">
              <a:latin typeface="Arial" panose="020B0604020202020204" pitchFamily="34" charset="0"/>
            </a:endParaRPr>
          </a:p>
        </p:txBody>
      </p:sp>
    </p:spTree>
    <p:extLst>
      <p:ext uri="{BB962C8B-B14F-4D97-AF65-F5344CB8AC3E}">
        <p14:creationId xmlns:p14="http://schemas.microsoft.com/office/powerpoint/2010/main" val="407486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De mini piëzo voorzijde. Links de sleutel om scaler vast te zetten.</a:t>
            </a:r>
          </a:p>
        </p:txBody>
      </p:sp>
      <p:sp>
        <p:nvSpPr>
          <p:cNvPr id="573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3F2ED2-C4D9-44DA-8B92-9D1D0F59606C}" type="slidenum">
              <a:rPr lang="nl-NL" altLang="nl-NL" smtClean="0">
                <a:latin typeface="Arial" panose="020B0604020202020204" pitchFamily="34" charset="0"/>
              </a:rPr>
              <a:pPr>
                <a:spcBef>
                  <a:spcPct val="0"/>
                </a:spcBef>
              </a:pPr>
              <a:t>31</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57674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Aansluitingen op de minipiëzo : van l naar r: water, stelschroef voor hoeveelheid water, voetschakelaar snoer, elektrische aansluiting voor stroom.</a:t>
            </a:r>
          </a:p>
        </p:txBody>
      </p:sp>
      <p:sp>
        <p:nvSpPr>
          <p:cNvPr id="593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D0B716-41AD-4D1E-AA72-69FEFB20BF9C}" type="slidenum">
              <a:rPr lang="nl-NL" altLang="nl-NL" smtClean="0">
                <a:latin typeface="Arial" panose="020B0604020202020204" pitchFamily="34" charset="0"/>
              </a:rPr>
              <a:pPr>
                <a:spcBef>
                  <a:spcPct val="0"/>
                </a:spcBef>
              </a:pPr>
              <a:t>32</a:t>
            </a:fld>
            <a:endParaRPr lang="nl-NL" altLang="nl-NL" smtClean="0">
              <a:latin typeface="Arial" panose="020B0604020202020204" pitchFamily="34" charset="0"/>
            </a:endParaRPr>
          </a:p>
        </p:txBody>
      </p:sp>
    </p:spTree>
    <p:extLst>
      <p:ext uri="{BB962C8B-B14F-4D97-AF65-F5344CB8AC3E}">
        <p14:creationId xmlns:p14="http://schemas.microsoft.com/office/powerpoint/2010/main" val="55512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Vanwege mobiliteit: losse kraan aansluiting (schroefaansluiting)</a:t>
            </a:r>
          </a:p>
          <a:p>
            <a:endParaRPr lang="nl-NL" altLang="nl-NL" smtClean="0"/>
          </a:p>
        </p:txBody>
      </p:sp>
      <p:sp>
        <p:nvSpPr>
          <p:cNvPr id="614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1E3F9EC-CF7D-4AC4-8545-D75128FD7773}" type="slidenum">
              <a:rPr lang="nl-NL" altLang="nl-NL" smtClean="0">
                <a:latin typeface="Arial" panose="020B0604020202020204" pitchFamily="34" charset="0"/>
              </a:rPr>
              <a:pPr>
                <a:spcBef>
                  <a:spcPct val="0"/>
                </a:spcBef>
              </a:pPr>
              <a:t>33</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72164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Onder de schroefaansluiting de bajonet aansluiting die moet er krachtig in gedrukt worden.</a:t>
            </a:r>
          </a:p>
        </p:txBody>
      </p:sp>
      <p:sp>
        <p:nvSpPr>
          <p:cNvPr id="634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67802D-7556-4764-841C-B963FDEDFF62}" type="slidenum">
              <a:rPr lang="nl-NL" altLang="nl-NL" smtClean="0">
                <a:latin typeface="Arial" panose="020B0604020202020204" pitchFamily="34" charset="0"/>
              </a:rPr>
              <a:pPr>
                <a:spcBef>
                  <a:spcPct val="0"/>
                </a:spcBef>
              </a:pPr>
              <a:t>34</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73079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Predisponerend: tandplaque hecht zich makkelijker op glazuur (en tandhals waar geen glazuur op zit). En weg is het natuurlijke evenwicht.</a:t>
            </a:r>
          </a:p>
          <a:p>
            <a:pPr eaLnBrk="1" hangingPunct="1"/>
            <a:r>
              <a:rPr lang="nl-NL" altLang="nl-NL" smtClean="0"/>
              <a:t>Tandplaque start de pathologische cirkel: trekt zelf meer tandplaque aan, bacteriën maken meer toxische stoffen, daardoor meer ontsteking (reactie lichaam) en meer ruw oppervlak.</a:t>
            </a:r>
          </a:p>
          <a:p>
            <a:pPr eaLnBrk="1" hangingPunct="1"/>
            <a:endParaRPr lang="nl-NL" altLang="nl-NL" smtClean="0"/>
          </a:p>
          <a:p>
            <a:pPr eaLnBrk="1" hangingPunct="1"/>
            <a:r>
              <a:rPr lang="nl-NL" altLang="nl-NL" smtClean="0"/>
              <a:t>Malocclusie = brachygnathisme (bovenvoorbijter), prognathisme (ondervoorbijter)</a:t>
            </a:r>
          </a:p>
          <a:p>
            <a:pPr eaLnBrk="1" hangingPunct="1"/>
            <a:endParaRPr lang="nl-NL" altLang="nl-NL" smtClean="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CCF46B-F1DD-472B-A9CE-2879AE12E657}" type="slidenum">
              <a:rPr lang="nl-NL" altLang="nl-NL" smtClean="0">
                <a:latin typeface="Arial" panose="020B0604020202020204" pitchFamily="34" charset="0"/>
              </a:rPr>
              <a:pPr>
                <a:spcBef>
                  <a:spcPct val="0"/>
                </a:spcBef>
              </a:pPr>
              <a:t>3</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3159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Predisponerend: tandplaque hecht zich makkelijker op glazuur (en tandhals waar geen glazuur op zit). En weg is het natuurlijke evenwicht.</a:t>
            </a:r>
          </a:p>
          <a:p>
            <a:pPr eaLnBrk="1" hangingPunct="1"/>
            <a:r>
              <a:rPr lang="nl-NL" altLang="nl-NL" smtClean="0"/>
              <a:t>Tandplaque start de pathologische cirkel: trekt zelf meer tandplaque aan, bacteriën maken meer toxische stoffen, daardoor meer ontsteking (reactie lichaam) en meer ruw oppervlak.</a:t>
            </a:r>
          </a:p>
          <a:p>
            <a:pPr eaLnBrk="1" hangingPunct="1"/>
            <a:endParaRPr lang="nl-NL" altLang="nl-NL" smtClean="0"/>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EB0864-B91E-433B-BD16-9D6A6AA9D76C}" type="slidenum">
              <a:rPr lang="nl-NL" altLang="nl-NL" smtClean="0">
                <a:latin typeface="Arial" panose="020B0604020202020204" pitchFamily="34" charset="0"/>
              </a:rPr>
              <a:pPr>
                <a:spcBef>
                  <a:spcPct val="0"/>
                </a:spcBef>
              </a:pPr>
              <a:t>4</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936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Tandsteen is gemineraliseerde tandplaque: op glazuur, maar ook in de gingivale sulcus en ook onzichtbaar: onder de gingiva</a:t>
            </a:r>
          </a:p>
        </p:txBody>
      </p:sp>
      <p:sp>
        <p:nvSpPr>
          <p:cNvPr id="143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370333-893F-4D1A-833A-93D96640F484}" type="slidenum">
              <a:rPr lang="nl-NL" altLang="nl-NL" smtClean="0">
                <a:latin typeface="Arial" panose="020B0604020202020204" pitchFamily="34" charset="0"/>
              </a:rPr>
              <a:pPr>
                <a:spcBef>
                  <a:spcPct val="0"/>
                </a:spcBef>
              </a:pPr>
              <a:t>6</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48073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Toont het verschil tussen een normaal beeld en een ontstekingsbeeld. Je ziet dat in het gezonde gebit het aanhechtingsepitheel nog aanwezig is. Bij het ontstekingsbeeld is de gingiva gezwollen door ontstekingsinfiltratie. De epitheliale aanhechting is verdwenen. Ook zie je dat de sulcus gingivalis dieper is geworden en nu een pocket is. </a:t>
            </a:r>
          </a:p>
          <a:p>
            <a:pPr eaLnBrk="1" hangingPunct="1"/>
            <a:endParaRPr lang="nl-NL" altLang="nl-NL" smtClean="0"/>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1F048E-14FA-4927-AA27-6F58906D8BFF}" type="slidenum">
              <a:rPr lang="nl-NL" altLang="nl-NL" smtClean="0">
                <a:latin typeface="Arial" panose="020B0604020202020204" pitchFamily="34" charset="0"/>
              </a:rPr>
              <a:pPr>
                <a:spcBef>
                  <a:spcPct val="0"/>
                </a:spcBef>
              </a:pPr>
              <a:t>7</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3270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584CCC-76CC-4C32-AB01-12BA94D0CA0C}" type="slidenum">
              <a:rPr lang="nl-NL" altLang="nl-NL" smtClean="0">
                <a:latin typeface="Arial" panose="020B0604020202020204" pitchFamily="34" charset="0"/>
              </a:rPr>
              <a:pPr>
                <a:spcBef>
                  <a:spcPct val="0"/>
                </a:spcBef>
              </a:pPr>
              <a:t>12</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29428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Oefen dit zelf eens met het vasthouden van een pen, waarbij je de ringvinger van diezelfde hand steunt op het papier.</a:t>
            </a:r>
          </a:p>
          <a:p>
            <a:endParaRPr lang="nl-NL" altLang="nl-NL" smtClean="0"/>
          </a:p>
          <a:p>
            <a:r>
              <a:rPr lang="nl-NL" altLang="nl-NL" i="1" smtClean="0"/>
              <a:t>Afsteunen</a:t>
            </a:r>
            <a:r>
              <a:rPr lang="nl-NL" altLang="nl-NL" smtClean="0"/>
              <a:t> is belangrijk om tijdens de behandeling gecontroleerd en doelmatig te kunnen werken. </a:t>
            </a:r>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EE71DD-DD5A-41AE-B519-C3AE869D3C7C}" type="slidenum">
              <a:rPr lang="nl-NL" altLang="nl-NL" smtClean="0">
                <a:latin typeface="Arial" panose="020B0604020202020204" pitchFamily="34" charset="0"/>
              </a:rPr>
              <a:pPr>
                <a:spcBef>
                  <a:spcPct val="0"/>
                </a:spcBef>
              </a:pPr>
              <a:t>13</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09549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De werkeinden van de sikkelvormige scaler eindigen in een punt. Beide snijkanten dienen geslepen te worden.</a:t>
            </a:r>
          </a:p>
          <a:p>
            <a:r>
              <a:rPr lang="nl-NL" altLang="nl-NL" smtClean="0"/>
              <a:t>De scaler wordt gebruikt voor het verwijderen van supragingivaal tandsteen.</a:t>
            </a:r>
          </a:p>
          <a:p>
            <a:endParaRPr lang="nl-NL" altLang="nl-NL" smtClean="0"/>
          </a:p>
        </p:txBody>
      </p:sp>
      <p:sp>
        <p:nvSpPr>
          <p:cNvPr id="266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457EAA-6816-4214-BBA0-8931941B72E0}" type="slidenum">
              <a:rPr lang="nl-NL" altLang="nl-NL" smtClean="0">
                <a:latin typeface="Arial" panose="020B0604020202020204" pitchFamily="34" charset="0"/>
              </a:rPr>
              <a:pPr>
                <a:spcBef>
                  <a:spcPct val="0"/>
                </a:spcBef>
              </a:pPr>
              <a:t>14</a:t>
            </a:fld>
            <a:endParaRPr lang="nl-NL" altLang="nl-NL" smtClean="0">
              <a:latin typeface="Arial" panose="020B0604020202020204" pitchFamily="34" charset="0"/>
            </a:endParaRPr>
          </a:p>
        </p:txBody>
      </p:sp>
    </p:spTree>
    <p:extLst>
      <p:ext uri="{BB962C8B-B14F-4D97-AF65-F5344CB8AC3E}">
        <p14:creationId xmlns:p14="http://schemas.microsoft.com/office/powerpoint/2010/main" val="42127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108455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330944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641001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ou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914400" y="609600"/>
            <a:ext cx="10363200" cy="5486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E39A43C1-CBAC-4E2B-B238-032CC50117E9}" type="slidenum">
              <a:rPr lang="nl-NL" altLang="nl-NL"/>
              <a:pPr>
                <a:defRPr/>
              </a:pPr>
              <a:t>‹nr.›</a:t>
            </a:fld>
            <a:endParaRPr lang="nl-NL" altLang="nl-NL"/>
          </a:p>
        </p:txBody>
      </p:sp>
    </p:spTree>
    <p:extLst>
      <p:ext uri="{BB962C8B-B14F-4D97-AF65-F5344CB8AC3E}">
        <p14:creationId xmlns:p14="http://schemas.microsoft.com/office/powerpoint/2010/main" val="102855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363698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209404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DAAFCEA-6665-4DB5-9E21-2733E75E808B}"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198589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DAAFCEA-6665-4DB5-9E21-2733E75E808B}" type="datetimeFigureOut">
              <a:rPr lang="nl-NL" smtClean="0"/>
              <a:t>15-9-2016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33494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DAAFCEA-6665-4DB5-9E21-2733E75E808B}" type="datetimeFigureOut">
              <a:rPr lang="nl-NL" smtClean="0"/>
              <a:t>15-9-2016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406602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DAAFCEA-6665-4DB5-9E21-2733E75E808B}" type="datetimeFigureOut">
              <a:rPr lang="nl-NL" smtClean="0"/>
              <a:t>15-9-2016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327284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AAFCEA-6665-4DB5-9E21-2733E75E808B}"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406325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AAFCEA-6665-4DB5-9E21-2733E75E808B}"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084B56-D150-43B0-ACF5-BAEB348A2136}" type="slidenum">
              <a:rPr lang="nl-NL" smtClean="0"/>
              <a:t>‹nr.›</a:t>
            </a:fld>
            <a:endParaRPr lang="nl-NL"/>
          </a:p>
        </p:txBody>
      </p:sp>
    </p:spTree>
    <p:extLst>
      <p:ext uri="{BB962C8B-B14F-4D97-AF65-F5344CB8AC3E}">
        <p14:creationId xmlns:p14="http://schemas.microsoft.com/office/powerpoint/2010/main" val="423373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AFCEA-6665-4DB5-9E21-2733E75E808B}" type="datetimeFigureOut">
              <a:rPr lang="nl-NL" smtClean="0"/>
              <a:t>15-9-2016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84B56-D150-43B0-ACF5-BAEB348A2136}" type="slidenum">
              <a:rPr lang="nl-NL" smtClean="0"/>
              <a:t>‹nr.›</a:t>
            </a:fld>
            <a:endParaRPr lang="nl-NL"/>
          </a:p>
        </p:txBody>
      </p:sp>
    </p:spTree>
    <p:extLst>
      <p:ext uri="{BB962C8B-B14F-4D97-AF65-F5344CB8AC3E}">
        <p14:creationId xmlns:p14="http://schemas.microsoft.com/office/powerpoint/2010/main" val="421366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SC0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2057400" y="304800"/>
            <a:ext cx="2667000" cy="533400"/>
          </a:xfrm>
        </p:spPr>
        <p:txBody>
          <a:bodyPr/>
          <a:lstStyle/>
          <a:p>
            <a:pPr eaLnBrk="1" hangingPunct="1">
              <a:defRPr/>
            </a:pPr>
            <a:r>
              <a:rPr lang="nl-NL" sz="2400" dirty="0">
                <a:solidFill>
                  <a:schemeClr val="bg1"/>
                </a:solidFill>
                <a:latin typeface="Arial" charset="0"/>
              </a:rPr>
              <a:t>Gebitsreiniging</a:t>
            </a:r>
          </a:p>
        </p:txBody>
      </p:sp>
      <p:sp>
        <p:nvSpPr>
          <p:cNvPr id="4100"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0CC9736-49C5-4FEE-9544-4904CDE44F0D}" type="slidenum">
              <a:rPr lang="nl-NL" altLang="nl-NL" sz="1400"/>
              <a:pPr>
                <a:spcBef>
                  <a:spcPct val="0"/>
                </a:spcBef>
                <a:buFontTx/>
                <a:buNone/>
              </a:pPr>
              <a:t>1</a:t>
            </a:fld>
            <a:endParaRPr lang="nl-NL" altLang="nl-NL" sz="1400"/>
          </a:p>
        </p:txBody>
      </p:sp>
    </p:spTree>
    <p:extLst>
      <p:ext uri="{BB962C8B-B14F-4D97-AF65-F5344CB8AC3E}">
        <p14:creationId xmlns:p14="http://schemas.microsoft.com/office/powerpoint/2010/main" val="290199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sp>
        <p:nvSpPr>
          <p:cNvPr id="3" name="Tekstvak 2"/>
          <p:cNvSpPr txBox="1"/>
          <p:nvPr/>
        </p:nvSpPr>
        <p:spPr>
          <a:xfrm>
            <a:off x="2057400" y="1484313"/>
            <a:ext cx="8496300" cy="2862262"/>
          </a:xfrm>
          <a:prstGeom prst="rect">
            <a:avLst/>
          </a:prstGeom>
          <a:noFill/>
        </p:spPr>
        <p:txBody>
          <a:bodyPr>
            <a:spAutoFit/>
          </a:bodyPr>
          <a:lstStyle/>
          <a:p>
            <a:pPr eaLnBrk="1" hangingPunct="1">
              <a:defRPr/>
            </a:pPr>
            <a:r>
              <a:rPr lang="nl-NL" u="sng" dirty="0">
                <a:latin typeface="Arial" charset="0"/>
                <a:ea typeface="ＭＳ Ｐゴシック" charset="0"/>
                <a:cs typeface="ＭＳ Ｐゴシック" charset="0"/>
              </a:rPr>
              <a:t>2. Binnenzijde mondholte</a:t>
            </a:r>
          </a:p>
          <a:p>
            <a:pPr eaLnBrk="1" hangingPunct="1">
              <a:defRPr/>
            </a:pPr>
            <a:r>
              <a:rPr lang="nl-NL" dirty="0">
                <a:latin typeface="Arial" charset="0"/>
                <a:ea typeface="ＭＳ Ｐゴシック" charset="0"/>
                <a:cs typeface="ＭＳ Ｐゴシック" charset="0"/>
              </a:rPr>
              <a:t>Spoel met Chloorhexidine (</a:t>
            </a:r>
            <a:r>
              <a:rPr lang="nl-NL" dirty="0" err="1">
                <a:latin typeface="Arial" charset="0"/>
                <a:ea typeface="ＭＳ Ｐゴシック" charset="0"/>
                <a:cs typeface="ＭＳ Ｐゴシック" charset="0"/>
              </a:rPr>
              <a:t>Hexarinse</a:t>
            </a:r>
            <a:r>
              <a:rPr lang="nl-NL" dirty="0">
                <a:latin typeface="Arial" charset="0"/>
                <a:ea typeface="ＭＳ Ｐゴシック" charset="0"/>
                <a:cs typeface="ＭＳ Ｐゴシック" charset="0"/>
              </a:rPr>
              <a:t> ®), verwijder grof vuil met tandheelkundig pincet+ gaasje</a:t>
            </a:r>
          </a:p>
          <a:p>
            <a:pPr eaLnBrk="1" hangingPunct="1">
              <a:defRPr/>
            </a:pPr>
            <a:endParaRPr lang="nl-NL" dirty="0">
              <a:latin typeface="Arial" charset="0"/>
              <a:ea typeface="ＭＳ Ｐゴシック" charset="0"/>
              <a:cs typeface="ＭＳ Ｐゴシック" charset="0"/>
            </a:endParaRPr>
          </a:p>
          <a:p>
            <a:pPr eaLnBrk="1" hangingPunct="1">
              <a:defRPr/>
            </a:pPr>
            <a:r>
              <a:rPr lang="nl-NL" dirty="0">
                <a:latin typeface="Arial" charset="0"/>
                <a:ea typeface="ＭＳ Ｐゴシック" charset="0"/>
                <a:cs typeface="ＭＳ Ｐゴシック" charset="0"/>
              </a:rPr>
              <a:t>Inspectie:</a:t>
            </a:r>
          </a:p>
          <a:p>
            <a:pPr marL="285750" indent="-285750">
              <a:buFontTx/>
              <a:buChar char="-"/>
              <a:defRPr/>
            </a:pPr>
            <a:r>
              <a:rPr lang="nl-NL" dirty="0"/>
              <a:t>Weke delen</a:t>
            </a:r>
          </a:p>
          <a:p>
            <a:pPr marL="285750" indent="-285750">
              <a:buFontTx/>
              <a:buChar char="-"/>
              <a:defRPr/>
            </a:pPr>
            <a:r>
              <a:rPr lang="nl-NL" dirty="0"/>
              <a:t>Harde tandweefsels</a:t>
            </a:r>
          </a:p>
          <a:p>
            <a:pPr marL="742950" lvl="1" indent="-285750">
              <a:buFont typeface="Arial" panose="020B0604020202020204" pitchFamily="34" charset="0"/>
              <a:buChar char="•"/>
              <a:defRPr/>
            </a:pPr>
            <a:r>
              <a:rPr lang="nl-NL" dirty="0"/>
              <a:t>Occlusie</a:t>
            </a:r>
          </a:p>
          <a:p>
            <a:pPr marL="742950" lvl="1" indent="-285750">
              <a:buFont typeface="Arial" panose="020B0604020202020204" pitchFamily="34" charset="0"/>
              <a:buChar char="•"/>
              <a:defRPr/>
            </a:pPr>
            <a:r>
              <a:rPr lang="nl-NL" dirty="0"/>
              <a:t>Elementen </a:t>
            </a:r>
          </a:p>
          <a:p>
            <a:pPr marL="285750" indent="-285750">
              <a:buFontTx/>
              <a:buChar char="-"/>
              <a:defRPr/>
            </a:pPr>
            <a:r>
              <a:rPr lang="nl-NL" dirty="0"/>
              <a:t>Parodontium</a:t>
            </a:r>
          </a:p>
        </p:txBody>
      </p:sp>
      <p:sp>
        <p:nvSpPr>
          <p:cNvPr id="1946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2A77957-C318-462C-946D-131649D7158A}" type="slidenum">
              <a:rPr lang="nl-NL" altLang="nl-NL" sz="1400"/>
              <a:pPr>
                <a:spcBef>
                  <a:spcPct val="0"/>
                </a:spcBef>
                <a:buFontTx/>
                <a:buNone/>
              </a:pPr>
              <a:t>10</a:t>
            </a:fld>
            <a:endParaRPr lang="nl-NL" altLang="nl-NL" sz="140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550" y="2411414"/>
            <a:ext cx="384968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0351" y="4541838"/>
            <a:ext cx="1819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5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20483" name="Afbeelding 1" descr="sondes.jpeg"/>
          <p:cNvPicPr>
            <a:picLocks noChangeAspect="1"/>
          </p:cNvPicPr>
          <p:nvPr/>
        </p:nvPicPr>
        <p:blipFill>
          <a:blip r:embed="rId2" cstate="print">
            <a:extLst>
              <a:ext uri="{28A0092B-C50C-407E-A947-70E740481C1C}">
                <a14:useLocalDpi xmlns:a14="http://schemas.microsoft.com/office/drawing/2010/main" val="0"/>
              </a:ext>
            </a:extLst>
          </a:blip>
          <a:srcRect l="7124" t="43541" r="6958" b="5566"/>
          <a:stretch>
            <a:fillRect/>
          </a:stretch>
        </p:blipFill>
        <p:spPr bwMode="auto">
          <a:xfrm>
            <a:off x="4295775" y="908051"/>
            <a:ext cx="4508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847850" y="4941889"/>
            <a:ext cx="8496300" cy="1754187"/>
          </a:xfrm>
          <a:prstGeom prst="rect">
            <a:avLst/>
          </a:prstGeom>
          <a:noFill/>
        </p:spPr>
        <p:txBody>
          <a:bodyPr>
            <a:spAutoFit/>
          </a:bodyPr>
          <a:lstStyle/>
          <a:p>
            <a:pPr marL="342900" indent="-342900">
              <a:buFontTx/>
              <a:buAutoNum type="alphaUcPeriod"/>
              <a:defRPr/>
            </a:pPr>
            <a:r>
              <a:rPr lang="nl-NL" dirty="0">
                <a:latin typeface="Arial" charset="0"/>
                <a:ea typeface="ＭＳ Ｐゴシック" charset="0"/>
                <a:cs typeface="ＭＳ Ｐゴシック" charset="0"/>
              </a:rPr>
              <a:t>Met tandheelkundige sonde: 	</a:t>
            </a:r>
          </a:p>
          <a:p>
            <a:pPr eaLnBrk="1" hangingPunct="1">
              <a:defRPr/>
            </a:pPr>
            <a:r>
              <a:rPr lang="nl-NL" dirty="0">
                <a:latin typeface="Arial" charset="0"/>
                <a:ea typeface="ＭＳ Ｐゴシック" charset="0"/>
                <a:cs typeface="ＭＳ Ｐゴシック" charset="0"/>
              </a:rPr>
              <a:t>de gebitselementen rondom aftasten (tandplaque, tandsteen, gingiva conditie)</a:t>
            </a:r>
          </a:p>
          <a:p>
            <a:pPr marL="342900" indent="-342900">
              <a:buFontTx/>
              <a:buAutoNum type="arabicPeriod"/>
              <a:defRPr/>
            </a:pPr>
            <a:endParaRPr lang="nl-NL" dirty="0">
              <a:latin typeface="Arial" charset="0"/>
              <a:ea typeface="ＭＳ Ｐゴシック" charset="0"/>
              <a:cs typeface="ＭＳ Ｐゴシック" charset="0"/>
            </a:endParaRPr>
          </a:p>
          <a:p>
            <a:pPr eaLnBrk="1" hangingPunct="1">
              <a:defRPr/>
            </a:pPr>
            <a:endParaRPr lang="nl-NL" dirty="0">
              <a:latin typeface="Arial" charset="0"/>
              <a:ea typeface="ＭＳ Ｐゴシック" charset="0"/>
              <a:cs typeface="ＭＳ Ｐゴシック" charset="0"/>
            </a:endParaRPr>
          </a:p>
          <a:p>
            <a:pPr eaLnBrk="1" hangingPunct="1">
              <a:defRPr/>
            </a:pPr>
            <a:r>
              <a:rPr lang="nl-NL" dirty="0">
                <a:latin typeface="Arial" charset="0"/>
                <a:ea typeface="ＭＳ Ｐゴシック" charset="0"/>
                <a:cs typeface="ＭＳ Ｐゴシック" charset="0"/>
              </a:rPr>
              <a:t>B. Met pocketsonde: </a:t>
            </a:r>
          </a:p>
          <a:p>
            <a:pPr eaLnBrk="1" hangingPunct="1">
              <a:defRPr/>
            </a:pPr>
            <a:r>
              <a:rPr lang="nl-NL" dirty="0">
                <a:latin typeface="Arial" charset="0"/>
                <a:ea typeface="ＭＳ Ｐゴシック" charset="0"/>
                <a:cs typeface="ＭＳ Ｐゴシック" charset="0"/>
              </a:rPr>
              <a:t>pocket dieptemeting: ieder vakje is 2mm</a:t>
            </a:r>
          </a:p>
        </p:txBody>
      </p:sp>
      <p:sp>
        <p:nvSpPr>
          <p:cNvPr id="20485"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CDDEE0B-3928-4B15-9866-FE39327B676C}" type="slidenum">
              <a:rPr lang="nl-NL" altLang="nl-NL" sz="1400"/>
              <a:pPr>
                <a:spcBef>
                  <a:spcPct val="0"/>
                </a:spcBef>
                <a:buFontTx/>
                <a:buNone/>
              </a:pPr>
              <a:t>11</a:t>
            </a:fld>
            <a:endParaRPr lang="nl-NL" altLang="nl-NL" sz="1400"/>
          </a:p>
        </p:txBody>
      </p:sp>
    </p:spTree>
    <p:extLst>
      <p:ext uri="{BB962C8B-B14F-4D97-AF65-F5344CB8AC3E}">
        <p14:creationId xmlns:p14="http://schemas.microsoft.com/office/powerpoint/2010/main" val="251224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21507" name="Picture 3" descr="houding sc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000125"/>
            <a:ext cx="883602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65FEA33-DE92-4805-8E64-AB191F05ECC4}" type="slidenum">
              <a:rPr lang="nl-NL" altLang="nl-NL" sz="1400"/>
              <a:pPr>
                <a:spcBef>
                  <a:spcPct val="0"/>
                </a:spcBef>
                <a:buFontTx/>
                <a:buNone/>
              </a:pPr>
              <a:t>12</a:t>
            </a:fld>
            <a:endParaRPr lang="nl-NL" altLang="nl-NL" sz="1400"/>
          </a:p>
        </p:txBody>
      </p:sp>
    </p:spTree>
    <p:extLst>
      <p:ext uri="{BB962C8B-B14F-4D97-AF65-F5344CB8AC3E}">
        <p14:creationId xmlns:p14="http://schemas.microsoft.com/office/powerpoint/2010/main" val="15790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0" y="304800"/>
            <a:ext cx="2667000" cy="533400"/>
          </a:xfrm>
        </p:spPr>
        <p:txBody>
          <a:bodyPr/>
          <a:lstStyle/>
          <a:p>
            <a:pPr eaLnBrk="1" hangingPunct="1">
              <a:defRPr/>
            </a:pPr>
            <a:r>
              <a:rPr lang="nl-NL" sz="2400">
                <a:latin typeface="Arial" charset="0"/>
              </a:rPr>
              <a:t>gebitsreiniging</a:t>
            </a:r>
          </a:p>
        </p:txBody>
      </p:sp>
      <p:pic>
        <p:nvPicPr>
          <p:cNvPr id="23555" name="Picture 3" descr="fulc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86868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E5CEEB1-1A12-4D36-91BA-604CEEEDD4DB}" type="slidenum">
              <a:rPr lang="nl-NL" altLang="nl-NL" sz="1400"/>
              <a:pPr>
                <a:spcBef>
                  <a:spcPct val="0"/>
                </a:spcBef>
                <a:buFontTx/>
                <a:buNone/>
              </a:pPr>
              <a:t>13</a:t>
            </a:fld>
            <a:endParaRPr lang="nl-NL" altLang="nl-NL" sz="1400"/>
          </a:p>
        </p:txBody>
      </p:sp>
    </p:spTree>
    <p:extLst>
      <p:ext uri="{BB962C8B-B14F-4D97-AF65-F5344CB8AC3E}">
        <p14:creationId xmlns:p14="http://schemas.microsoft.com/office/powerpoint/2010/main" val="183857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Therapie</a:t>
            </a:r>
          </a:p>
        </p:txBody>
      </p:sp>
      <p:pic>
        <p:nvPicPr>
          <p:cNvPr id="25603" name="Picture 3" descr="sc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1"/>
            <a:ext cx="92535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kstvak 1"/>
          <p:cNvSpPr txBox="1">
            <a:spLocks noChangeArrowheads="1"/>
          </p:cNvSpPr>
          <p:nvPr/>
        </p:nvSpPr>
        <p:spPr bwMode="auto">
          <a:xfrm>
            <a:off x="2711451" y="5229226"/>
            <a:ext cx="100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a:latin typeface="Arial" panose="020B0604020202020204" pitchFamily="34" charset="0"/>
              </a:rPr>
              <a:t>scaler</a:t>
            </a:r>
          </a:p>
        </p:txBody>
      </p:sp>
      <p:sp>
        <p:nvSpPr>
          <p:cNvPr id="25605"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C669593-5E6F-4B75-AAA1-4EB89B1F4A52}" type="slidenum">
              <a:rPr lang="nl-NL" altLang="nl-NL" sz="1400"/>
              <a:pPr>
                <a:spcBef>
                  <a:spcPct val="0"/>
                </a:spcBef>
                <a:buFontTx/>
                <a:buNone/>
              </a:pPr>
              <a:t>14</a:t>
            </a:fld>
            <a:endParaRPr lang="nl-NL" altLang="nl-NL" sz="1400"/>
          </a:p>
        </p:txBody>
      </p:sp>
    </p:spTree>
    <p:extLst>
      <p:ext uri="{BB962C8B-B14F-4D97-AF65-F5344CB8AC3E}">
        <p14:creationId xmlns:p14="http://schemas.microsoft.com/office/powerpoint/2010/main" val="172944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Therapie</a:t>
            </a:r>
          </a:p>
        </p:txBody>
      </p:sp>
      <p:sp>
        <p:nvSpPr>
          <p:cNvPr id="27651" name="Tekstvak 1"/>
          <p:cNvSpPr txBox="1">
            <a:spLocks noChangeArrowheads="1"/>
          </p:cNvSpPr>
          <p:nvPr/>
        </p:nvSpPr>
        <p:spPr bwMode="auto">
          <a:xfrm>
            <a:off x="2711451" y="5229226"/>
            <a:ext cx="100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a:latin typeface="Arial" panose="020B0604020202020204" pitchFamily="34" charset="0"/>
              </a:rPr>
              <a:t>scaler</a:t>
            </a:r>
          </a:p>
        </p:txBody>
      </p:sp>
      <p:pic>
        <p:nvPicPr>
          <p:cNvPr id="27652" name="Afbeelding 2" descr="Schermafbeelding 2014-02-09 om 12.19.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1" y="0"/>
            <a:ext cx="337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89E80EA-4505-4D13-80D7-342436A2D236}" type="slidenum">
              <a:rPr lang="nl-NL" altLang="nl-NL" sz="1400"/>
              <a:pPr>
                <a:spcBef>
                  <a:spcPct val="0"/>
                </a:spcBef>
                <a:buFontTx/>
                <a:buNone/>
              </a:pPr>
              <a:t>15</a:t>
            </a:fld>
            <a:endParaRPr lang="nl-NL" altLang="nl-NL" sz="1400"/>
          </a:p>
        </p:txBody>
      </p:sp>
    </p:spTree>
    <p:extLst>
      <p:ext uri="{BB962C8B-B14F-4D97-AF65-F5344CB8AC3E}">
        <p14:creationId xmlns:p14="http://schemas.microsoft.com/office/powerpoint/2010/main" val="2597624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calertoepasschematis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47942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mment 4"/>
          <p:cNvSpPr>
            <a:spLocks noRot="1" noChangeAspect="1" noEditPoints="1" noChangeArrowheads="1" noChangeShapeType="1" noTextEdit="1"/>
          </p:cNvSpPr>
          <p:nvPr/>
        </p:nvSpPr>
        <p:spPr bwMode="auto">
          <a:xfrm>
            <a:off x="8439150" y="220664"/>
            <a:ext cx="979488" cy="1150937"/>
          </a:xfrm>
          <a:custGeom>
            <a:avLst/>
            <a:gdLst>
              <a:gd name="T0" fmla="*/ 0 w 2719"/>
              <a:gd name="T1" fmla="*/ 2147483646 h 3196"/>
              <a:gd name="T2" fmla="*/ 2147483646 w 2719"/>
              <a:gd name="T3" fmla="*/ 2147483646 h 3196"/>
              <a:gd name="T4" fmla="*/ 2147483646 w 2719"/>
              <a:gd name="T5" fmla="*/ 2147483646 h 3196"/>
              <a:gd name="T6" fmla="*/ 2147483646 w 2719"/>
              <a:gd name="T7" fmla="*/ 2147483646 h 3196"/>
              <a:gd name="T8" fmla="*/ 2147483646 w 2719"/>
              <a:gd name="T9" fmla="*/ 2147483646 h 3196"/>
              <a:gd name="T10" fmla="*/ 2147483646 w 2719"/>
              <a:gd name="T11" fmla="*/ 2147483646 h 3196"/>
              <a:gd name="T12" fmla="*/ 2147483646 w 2719"/>
              <a:gd name="T13" fmla="*/ 2147483646 h 3196"/>
              <a:gd name="T14" fmla="*/ 2147483646 w 2719"/>
              <a:gd name="T15" fmla="*/ 2147483646 h 3196"/>
              <a:gd name="T16" fmla="*/ 2147483646 w 2719"/>
              <a:gd name="T17" fmla="*/ 2147483646 h 3196"/>
              <a:gd name="T18" fmla="*/ 2147483646 w 2719"/>
              <a:gd name="T19" fmla="*/ 2147483646 h 3196"/>
              <a:gd name="T20" fmla="*/ 2147483646 w 2719"/>
              <a:gd name="T21" fmla="*/ 2147483646 h 3196"/>
              <a:gd name="T22" fmla="*/ 2147483646 w 2719"/>
              <a:gd name="T23" fmla="*/ 2147483646 h 3196"/>
              <a:gd name="T24" fmla="*/ 2147483646 w 2719"/>
              <a:gd name="T25" fmla="*/ 2147483646 h 3196"/>
              <a:gd name="T26" fmla="*/ 2147483646 w 2719"/>
              <a:gd name="T27" fmla="*/ 2147483646 h 3196"/>
              <a:gd name="T28" fmla="*/ 2147483646 w 2719"/>
              <a:gd name="T29" fmla="*/ 2147483646 h 3196"/>
              <a:gd name="T30" fmla="*/ 2147483646 w 2719"/>
              <a:gd name="T31" fmla="*/ 2147483646 h 3196"/>
              <a:gd name="T32" fmla="*/ 2147483646 w 2719"/>
              <a:gd name="T33" fmla="*/ 2147483646 h 3196"/>
              <a:gd name="T34" fmla="*/ 2147483646 w 2719"/>
              <a:gd name="T35" fmla="*/ 2147483646 h 3196"/>
              <a:gd name="T36" fmla="*/ 2147483646 w 2719"/>
              <a:gd name="T37" fmla="*/ 2147483646 h 3196"/>
              <a:gd name="T38" fmla="*/ 2147483646 w 2719"/>
              <a:gd name="T39" fmla="*/ 2147483646 h 3196"/>
              <a:gd name="T40" fmla="*/ 2147483646 w 2719"/>
              <a:gd name="T41" fmla="*/ 2147483646 h 3196"/>
              <a:gd name="T42" fmla="*/ 2147483646 w 2719"/>
              <a:gd name="T43" fmla="*/ 2147483646 h 3196"/>
              <a:gd name="T44" fmla="*/ 2147483646 w 2719"/>
              <a:gd name="T45" fmla="*/ 2147483646 h 3196"/>
              <a:gd name="T46" fmla="*/ 2147483646 w 2719"/>
              <a:gd name="T47" fmla="*/ 2147483646 h 3196"/>
              <a:gd name="T48" fmla="*/ 2147483646 w 2719"/>
              <a:gd name="T49" fmla="*/ 2147483646 h 3196"/>
              <a:gd name="T50" fmla="*/ 2147483646 w 2719"/>
              <a:gd name="T51" fmla="*/ 2147483646 h 3196"/>
              <a:gd name="T52" fmla="*/ 2147483646 w 2719"/>
              <a:gd name="T53" fmla="*/ 2147483646 h 3196"/>
              <a:gd name="T54" fmla="*/ 2147483646 w 2719"/>
              <a:gd name="T55" fmla="*/ 2147483646 h 3196"/>
              <a:gd name="T56" fmla="*/ 2147483646 w 2719"/>
              <a:gd name="T57" fmla="*/ 2147483646 h 3196"/>
              <a:gd name="T58" fmla="*/ 2147483646 w 2719"/>
              <a:gd name="T59" fmla="*/ 2147483646 h 3196"/>
              <a:gd name="T60" fmla="*/ 2147483646 w 2719"/>
              <a:gd name="T61" fmla="*/ 2147483646 h 3196"/>
              <a:gd name="T62" fmla="*/ 2147483646 w 2719"/>
              <a:gd name="T63" fmla="*/ 2147483646 h 3196"/>
              <a:gd name="T64" fmla="*/ 2147483646 w 2719"/>
              <a:gd name="T65" fmla="*/ 2147483646 h 3196"/>
              <a:gd name="T66" fmla="*/ 2147483646 w 2719"/>
              <a:gd name="T67" fmla="*/ 2147483646 h 3196"/>
              <a:gd name="T68" fmla="*/ 2147483646 w 2719"/>
              <a:gd name="T69" fmla="*/ 2147483646 h 3196"/>
              <a:gd name="T70" fmla="*/ 2147483646 w 2719"/>
              <a:gd name="T71" fmla="*/ 2147483646 h 3196"/>
              <a:gd name="T72" fmla="*/ 2147483646 w 2719"/>
              <a:gd name="T73" fmla="*/ 2147483646 h 3196"/>
              <a:gd name="T74" fmla="*/ 2147483646 w 2719"/>
              <a:gd name="T75" fmla="*/ 2147483646 h 3196"/>
              <a:gd name="T76" fmla="*/ 2147483646 w 2719"/>
              <a:gd name="T77" fmla="*/ 2147483646 h 3196"/>
              <a:gd name="T78" fmla="*/ 2147483646 w 2719"/>
              <a:gd name="T79" fmla="*/ 2147483646 h 3196"/>
              <a:gd name="T80" fmla="*/ 2147483646 w 2719"/>
              <a:gd name="T81" fmla="*/ 2147483646 h 3196"/>
              <a:gd name="T82" fmla="*/ 2147483646 w 2719"/>
              <a:gd name="T83" fmla="*/ 2147483646 h 3196"/>
              <a:gd name="T84" fmla="*/ 2147483646 w 2719"/>
              <a:gd name="T85" fmla="*/ 2147483646 h 3196"/>
              <a:gd name="T86" fmla="*/ 2147483646 w 2719"/>
              <a:gd name="T87" fmla="*/ 2147483646 h 3196"/>
              <a:gd name="T88" fmla="*/ 2147483646 w 2719"/>
              <a:gd name="T89" fmla="*/ 2147483646 h 3196"/>
              <a:gd name="T90" fmla="*/ 2147483646 w 2719"/>
              <a:gd name="T91" fmla="*/ 2147483646 h 3196"/>
              <a:gd name="T92" fmla="*/ 2147483646 w 2719"/>
              <a:gd name="T93" fmla="*/ 2147483646 h 3196"/>
              <a:gd name="T94" fmla="*/ 2147483646 w 2719"/>
              <a:gd name="T95" fmla="*/ 2147483646 h 3196"/>
              <a:gd name="T96" fmla="*/ 2147483646 w 2719"/>
              <a:gd name="T97" fmla="*/ 2147483646 h 3196"/>
              <a:gd name="T98" fmla="*/ 2147483646 w 2719"/>
              <a:gd name="T99" fmla="*/ 2147483646 h 3196"/>
              <a:gd name="T100" fmla="*/ 2147483646 w 2719"/>
              <a:gd name="T101" fmla="*/ 2147483646 h 3196"/>
              <a:gd name="T102" fmla="*/ 2147483646 w 2719"/>
              <a:gd name="T103" fmla="*/ 2147483646 h 3196"/>
              <a:gd name="T104" fmla="*/ 2147483646 w 2719"/>
              <a:gd name="T105" fmla="*/ 2147483646 h 3196"/>
              <a:gd name="T106" fmla="*/ 2147483646 w 2719"/>
              <a:gd name="T107" fmla="*/ 2147483646 h 3196"/>
              <a:gd name="T108" fmla="*/ 2147483646 w 2719"/>
              <a:gd name="T109" fmla="*/ 2147483646 h 3196"/>
              <a:gd name="T110" fmla="*/ 2147483646 w 2719"/>
              <a:gd name="T111" fmla="*/ 2147483646 h 3196"/>
              <a:gd name="T112" fmla="*/ 2147483646 w 2719"/>
              <a:gd name="T113" fmla="*/ 2147483646 h 3196"/>
              <a:gd name="T114" fmla="*/ 2147483646 w 2719"/>
              <a:gd name="T115" fmla="*/ 2147483646 h 3196"/>
              <a:gd name="T116" fmla="*/ 2147483646 w 2719"/>
              <a:gd name="T117" fmla="*/ 2147483646 h 3196"/>
              <a:gd name="T118" fmla="*/ 2147483646 w 2719"/>
              <a:gd name="T119" fmla="*/ 2147483646 h 3196"/>
              <a:gd name="T120" fmla="*/ 2147483646 w 2719"/>
              <a:gd name="T121" fmla="*/ 2147483646 h 3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9" h="3196" extrusionOk="0">
                <a:moveTo>
                  <a:pt x="0" y="3195"/>
                </a:moveTo>
                <a:cubicBezTo>
                  <a:pt x="38" y="3139"/>
                  <a:pt x="83" y="3075"/>
                  <a:pt x="139" y="3016"/>
                </a:cubicBezTo>
                <a:cubicBezTo>
                  <a:pt x="168" y="2985"/>
                  <a:pt x="194" y="2947"/>
                  <a:pt x="218" y="2917"/>
                </a:cubicBezTo>
                <a:cubicBezTo>
                  <a:pt x="251" y="2901"/>
                  <a:pt x="264" y="2902"/>
                  <a:pt x="258" y="2877"/>
                </a:cubicBezTo>
                <a:cubicBezTo>
                  <a:pt x="289" y="2862"/>
                  <a:pt x="279" y="2865"/>
                  <a:pt x="297" y="2838"/>
                </a:cubicBezTo>
                <a:cubicBezTo>
                  <a:pt x="360" y="2806"/>
                  <a:pt x="289" y="2871"/>
                  <a:pt x="337" y="2798"/>
                </a:cubicBezTo>
                <a:cubicBezTo>
                  <a:pt x="365" y="2784"/>
                  <a:pt x="386" y="2773"/>
                  <a:pt x="416" y="2758"/>
                </a:cubicBezTo>
                <a:cubicBezTo>
                  <a:pt x="416" y="2732"/>
                  <a:pt x="416" y="2705"/>
                  <a:pt x="416" y="2679"/>
                </a:cubicBezTo>
                <a:cubicBezTo>
                  <a:pt x="486" y="2656"/>
                  <a:pt x="438" y="2693"/>
                  <a:pt x="456" y="2639"/>
                </a:cubicBezTo>
                <a:cubicBezTo>
                  <a:pt x="475" y="2630"/>
                  <a:pt x="488" y="2612"/>
                  <a:pt x="496" y="2600"/>
                </a:cubicBezTo>
                <a:cubicBezTo>
                  <a:pt x="512" y="2534"/>
                  <a:pt x="500" y="2586"/>
                  <a:pt x="516" y="2520"/>
                </a:cubicBezTo>
                <a:cubicBezTo>
                  <a:pt x="526" y="2503"/>
                  <a:pt x="538" y="2502"/>
                  <a:pt x="555" y="2461"/>
                </a:cubicBezTo>
                <a:cubicBezTo>
                  <a:pt x="555" y="2454"/>
                  <a:pt x="555" y="2448"/>
                  <a:pt x="555" y="2441"/>
                </a:cubicBezTo>
                <a:cubicBezTo>
                  <a:pt x="560" y="2435"/>
                  <a:pt x="590" y="2385"/>
                  <a:pt x="595" y="2381"/>
                </a:cubicBezTo>
                <a:cubicBezTo>
                  <a:pt x="613" y="2364"/>
                  <a:pt x="617" y="2357"/>
                  <a:pt x="635" y="2362"/>
                </a:cubicBezTo>
                <a:cubicBezTo>
                  <a:pt x="639" y="2329"/>
                  <a:pt x="644" y="2311"/>
                  <a:pt x="655" y="2282"/>
                </a:cubicBezTo>
                <a:cubicBezTo>
                  <a:pt x="681" y="2264"/>
                  <a:pt x="668" y="2281"/>
                  <a:pt x="674" y="2242"/>
                </a:cubicBezTo>
                <a:cubicBezTo>
                  <a:pt x="684" y="2231"/>
                  <a:pt x="721" y="2204"/>
                  <a:pt x="734" y="2183"/>
                </a:cubicBezTo>
                <a:cubicBezTo>
                  <a:pt x="734" y="2176"/>
                  <a:pt x="734" y="2170"/>
                  <a:pt x="734" y="2163"/>
                </a:cubicBezTo>
                <a:cubicBezTo>
                  <a:pt x="745" y="2152"/>
                  <a:pt x="781" y="2116"/>
                  <a:pt x="793" y="2104"/>
                </a:cubicBezTo>
                <a:cubicBezTo>
                  <a:pt x="813" y="2087"/>
                  <a:pt x="848" y="2067"/>
                  <a:pt x="873" y="2044"/>
                </a:cubicBezTo>
                <a:cubicBezTo>
                  <a:pt x="901" y="2018"/>
                  <a:pt x="931" y="1990"/>
                  <a:pt x="952" y="1965"/>
                </a:cubicBezTo>
                <a:cubicBezTo>
                  <a:pt x="971" y="1942"/>
                  <a:pt x="1011" y="1905"/>
                  <a:pt x="1032" y="1885"/>
                </a:cubicBezTo>
                <a:cubicBezTo>
                  <a:pt x="1055" y="1864"/>
                  <a:pt x="1078" y="1820"/>
                  <a:pt x="1091" y="1806"/>
                </a:cubicBezTo>
                <a:cubicBezTo>
                  <a:pt x="1098" y="1799"/>
                  <a:pt x="1104" y="1793"/>
                  <a:pt x="1111" y="1786"/>
                </a:cubicBezTo>
                <a:cubicBezTo>
                  <a:pt x="1085" y="1812"/>
                  <a:pt x="1058" y="1839"/>
                  <a:pt x="1032" y="1865"/>
                </a:cubicBezTo>
                <a:cubicBezTo>
                  <a:pt x="1050" y="1847"/>
                  <a:pt x="1062" y="1835"/>
                  <a:pt x="1091" y="1806"/>
                </a:cubicBezTo>
                <a:cubicBezTo>
                  <a:pt x="1114" y="1783"/>
                  <a:pt x="1124" y="1763"/>
                  <a:pt x="1151" y="1746"/>
                </a:cubicBezTo>
                <a:cubicBezTo>
                  <a:pt x="1164" y="1738"/>
                  <a:pt x="1203" y="1733"/>
                  <a:pt x="1210" y="1727"/>
                </a:cubicBezTo>
                <a:cubicBezTo>
                  <a:pt x="1237" y="1693"/>
                  <a:pt x="1231" y="1690"/>
                  <a:pt x="1270" y="1647"/>
                </a:cubicBezTo>
                <a:cubicBezTo>
                  <a:pt x="1294" y="1620"/>
                  <a:pt x="1325" y="1586"/>
                  <a:pt x="1349" y="1568"/>
                </a:cubicBezTo>
                <a:cubicBezTo>
                  <a:pt x="1367" y="1550"/>
                  <a:pt x="1371" y="1543"/>
                  <a:pt x="1389" y="1548"/>
                </a:cubicBezTo>
                <a:cubicBezTo>
                  <a:pt x="1410" y="1523"/>
                  <a:pt x="1435" y="1476"/>
                  <a:pt x="1468" y="1449"/>
                </a:cubicBezTo>
                <a:cubicBezTo>
                  <a:pt x="1486" y="1431"/>
                  <a:pt x="1490" y="1424"/>
                  <a:pt x="1508" y="1429"/>
                </a:cubicBezTo>
                <a:cubicBezTo>
                  <a:pt x="1523" y="1411"/>
                  <a:pt x="1542" y="1368"/>
                  <a:pt x="1567" y="1350"/>
                </a:cubicBezTo>
                <a:cubicBezTo>
                  <a:pt x="1574" y="1350"/>
                  <a:pt x="1580" y="1350"/>
                  <a:pt x="1587" y="1350"/>
                </a:cubicBezTo>
                <a:cubicBezTo>
                  <a:pt x="1602" y="1319"/>
                  <a:pt x="1601" y="1327"/>
                  <a:pt x="1627" y="1310"/>
                </a:cubicBezTo>
                <a:cubicBezTo>
                  <a:pt x="1645" y="1288"/>
                  <a:pt x="1662" y="1255"/>
                  <a:pt x="1686" y="1230"/>
                </a:cubicBezTo>
                <a:cubicBezTo>
                  <a:pt x="1724" y="1191"/>
                  <a:pt x="1758" y="1148"/>
                  <a:pt x="1786" y="1111"/>
                </a:cubicBezTo>
                <a:cubicBezTo>
                  <a:pt x="1811" y="1099"/>
                  <a:pt x="1840" y="1084"/>
                  <a:pt x="1865" y="1072"/>
                </a:cubicBezTo>
                <a:cubicBezTo>
                  <a:pt x="1880" y="1041"/>
                  <a:pt x="1879" y="1049"/>
                  <a:pt x="1905" y="1032"/>
                </a:cubicBezTo>
                <a:cubicBezTo>
                  <a:pt x="1909" y="1010"/>
                  <a:pt x="1916" y="992"/>
                  <a:pt x="1925" y="972"/>
                </a:cubicBezTo>
                <a:cubicBezTo>
                  <a:pt x="1948" y="952"/>
                  <a:pt x="1981" y="940"/>
                  <a:pt x="2004" y="913"/>
                </a:cubicBezTo>
                <a:cubicBezTo>
                  <a:pt x="2018" y="896"/>
                  <a:pt x="2045" y="857"/>
                  <a:pt x="2063" y="834"/>
                </a:cubicBezTo>
                <a:cubicBezTo>
                  <a:pt x="2085" y="806"/>
                  <a:pt x="2128" y="771"/>
                  <a:pt x="2143" y="754"/>
                </a:cubicBezTo>
                <a:cubicBezTo>
                  <a:pt x="2168" y="724"/>
                  <a:pt x="2180" y="704"/>
                  <a:pt x="2202" y="675"/>
                </a:cubicBezTo>
                <a:cubicBezTo>
                  <a:pt x="2219" y="653"/>
                  <a:pt x="2250" y="621"/>
                  <a:pt x="2262" y="595"/>
                </a:cubicBezTo>
                <a:cubicBezTo>
                  <a:pt x="2262" y="582"/>
                  <a:pt x="2262" y="569"/>
                  <a:pt x="2262" y="556"/>
                </a:cubicBezTo>
                <a:cubicBezTo>
                  <a:pt x="2324" y="514"/>
                  <a:pt x="2299" y="540"/>
                  <a:pt x="2341" y="476"/>
                </a:cubicBezTo>
                <a:cubicBezTo>
                  <a:pt x="2364" y="467"/>
                  <a:pt x="2385" y="450"/>
                  <a:pt x="2401" y="437"/>
                </a:cubicBezTo>
                <a:cubicBezTo>
                  <a:pt x="2424" y="397"/>
                  <a:pt x="2405" y="397"/>
                  <a:pt x="2441" y="357"/>
                </a:cubicBezTo>
                <a:cubicBezTo>
                  <a:pt x="2447" y="357"/>
                  <a:pt x="2454" y="357"/>
                  <a:pt x="2460" y="357"/>
                </a:cubicBezTo>
                <a:cubicBezTo>
                  <a:pt x="2470" y="317"/>
                  <a:pt x="2463" y="340"/>
                  <a:pt x="2480" y="318"/>
                </a:cubicBezTo>
                <a:cubicBezTo>
                  <a:pt x="2496" y="291"/>
                  <a:pt x="2497" y="264"/>
                  <a:pt x="2520" y="238"/>
                </a:cubicBezTo>
                <a:cubicBezTo>
                  <a:pt x="2527" y="238"/>
                  <a:pt x="2533" y="238"/>
                  <a:pt x="2540" y="238"/>
                </a:cubicBezTo>
                <a:cubicBezTo>
                  <a:pt x="2555" y="208"/>
                  <a:pt x="2553" y="216"/>
                  <a:pt x="2579" y="199"/>
                </a:cubicBezTo>
                <a:cubicBezTo>
                  <a:pt x="2597" y="163"/>
                  <a:pt x="2597" y="175"/>
                  <a:pt x="2619" y="139"/>
                </a:cubicBezTo>
                <a:cubicBezTo>
                  <a:pt x="2619" y="132"/>
                  <a:pt x="2619" y="126"/>
                  <a:pt x="2619" y="119"/>
                </a:cubicBezTo>
                <a:cubicBezTo>
                  <a:pt x="2636" y="106"/>
                  <a:pt x="2654" y="94"/>
                  <a:pt x="2679" y="80"/>
                </a:cubicBezTo>
                <a:cubicBezTo>
                  <a:pt x="2688" y="43"/>
                  <a:pt x="2684" y="59"/>
                  <a:pt x="2698" y="40"/>
                </a:cubicBezTo>
                <a:cubicBezTo>
                  <a:pt x="2708" y="19"/>
                  <a:pt x="2704" y="18"/>
                  <a:pt x="2718" y="0"/>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700" name="Comment 5"/>
          <p:cNvSpPr>
            <a:spLocks noRot="1" noChangeAspect="1" noEditPoints="1" noChangeArrowheads="1" noChangeShapeType="1" noTextEdit="1"/>
          </p:cNvSpPr>
          <p:nvPr/>
        </p:nvSpPr>
        <p:spPr bwMode="auto">
          <a:xfrm>
            <a:off x="8088314" y="2486026"/>
            <a:ext cx="479425" cy="550863"/>
          </a:xfrm>
          <a:custGeom>
            <a:avLst/>
            <a:gdLst>
              <a:gd name="T0" fmla="*/ 0 w 1331"/>
              <a:gd name="T1" fmla="*/ 2147483646 h 1529"/>
              <a:gd name="T2" fmla="*/ 2147483646 w 1331"/>
              <a:gd name="T3" fmla="*/ 2147483646 h 1529"/>
              <a:gd name="T4" fmla="*/ 2147483646 w 1331"/>
              <a:gd name="T5" fmla="*/ 2147483646 h 1529"/>
              <a:gd name="T6" fmla="*/ 2147483646 w 1331"/>
              <a:gd name="T7" fmla="*/ 2147483646 h 1529"/>
              <a:gd name="T8" fmla="*/ 2147483646 w 1331"/>
              <a:gd name="T9" fmla="*/ 2147483646 h 1529"/>
              <a:gd name="T10" fmla="*/ 2147483646 w 1331"/>
              <a:gd name="T11" fmla="*/ 2147483646 h 1529"/>
              <a:gd name="T12" fmla="*/ 2147483646 w 1331"/>
              <a:gd name="T13" fmla="*/ 2147483646 h 1529"/>
              <a:gd name="T14" fmla="*/ 2147483646 w 1331"/>
              <a:gd name="T15" fmla="*/ 2147483646 h 1529"/>
              <a:gd name="T16" fmla="*/ 2147483646 w 1331"/>
              <a:gd name="T17" fmla="*/ 2147483646 h 1529"/>
              <a:gd name="T18" fmla="*/ 2147483646 w 1331"/>
              <a:gd name="T19" fmla="*/ 2147483646 h 1529"/>
              <a:gd name="T20" fmla="*/ 2147483646 w 1331"/>
              <a:gd name="T21" fmla="*/ 2147483646 h 1529"/>
              <a:gd name="T22" fmla="*/ 2147483646 w 1331"/>
              <a:gd name="T23" fmla="*/ 2147483646 h 1529"/>
              <a:gd name="T24" fmla="*/ 2147483646 w 1331"/>
              <a:gd name="T25" fmla="*/ 2147483646 h 1529"/>
              <a:gd name="T26" fmla="*/ 2147483646 w 1331"/>
              <a:gd name="T27" fmla="*/ 2147483646 h 1529"/>
              <a:gd name="T28" fmla="*/ 2147483646 w 1331"/>
              <a:gd name="T29" fmla="*/ 2147483646 h 1529"/>
              <a:gd name="T30" fmla="*/ 2147483646 w 1331"/>
              <a:gd name="T31" fmla="*/ 2147483646 h 1529"/>
              <a:gd name="T32" fmla="*/ 2147483646 w 1331"/>
              <a:gd name="T33" fmla="*/ 2147483646 h 1529"/>
              <a:gd name="T34" fmla="*/ 2147483646 w 1331"/>
              <a:gd name="T35" fmla="*/ 2147483646 h 1529"/>
              <a:gd name="T36" fmla="*/ 2147483646 w 1331"/>
              <a:gd name="T37" fmla="*/ 2147483646 h 1529"/>
              <a:gd name="T38" fmla="*/ 2147483646 w 1331"/>
              <a:gd name="T39" fmla="*/ 2147483646 h 1529"/>
              <a:gd name="T40" fmla="*/ 2147483646 w 1331"/>
              <a:gd name="T41" fmla="*/ 2147483646 h 1529"/>
              <a:gd name="T42" fmla="*/ 2147483646 w 1331"/>
              <a:gd name="T43" fmla="*/ 2147483646 h 1529"/>
              <a:gd name="T44" fmla="*/ 2147483646 w 1331"/>
              <a:gd name="T45" fmla="*/ 2147483646 h 1529"/>
              <a:gd name="T46" fmla="*/ 2147483646 w 1331"/>
              <a:gd name="T47" fmla="*/ 2147483646 h 1529"/>
              <a:gd name="T48" fmla="*/ 2147483646 w 1331"/>
              <a:gd name="T49" fmla="*/ 2147483646 h 1529"/>
              <a:gd name="T50" fmla="*/ 2147483646 w 1331"/>
              <a:gd name="T51" fmla="*/ 2147483646 h 1529"/>
              <a:gd name="T52" fmla="*/ 2147483646 w 1331"/>
              <a:gd name="T53" fmla="*/ 2147483646 h 1529"/>
              <a:gd name="T54" fmla="*/ 2147483646 w 1331"/>
              <a:gd name="T55" fmla="*/ 2147483646 h 1529"/>
              <a:gd name="T56" fmla="*/ 2147483646 w 1331"/>
              <a:gd name="T57" fmla="*/ 2147483646 h 1529"/>
              <a:gd name="T58" fmla="*/ 2147483646 w 1331"/>
              <a:gd name="T59" fmla="*/ 2147483646 h 1529"/>
              <a:gd name="T60" fmla="*/ 2147483646 w 1331"/>
              <a:gd name="T61" fmla="*/ 2147483646 h 1529"/>
              <a:gd name="T62" fmla="*/ 2147483646 w 1331"/>
              <a:gd name="T63" fmla="*/ 2147483646 h 1529"/>
              <a:gd name="T64" fmla="*/ 2147483646 w 1331"/>
              <a:gd name="T65" fmla="*/ 2147483646 h 1529"/>
              <a:gd name="T66" fmla="*/ 2147483646 w 1331"/>
              <a:gd name="T67" fmla="*/ 2147483646 h 1529"/>
              <a:gd name="T68" fmla="*/ 2147483646 w 1331"/>
              <a:gd name="T69" fmla="*/ 2147483646 h 1529"/>
              <a:gd name="T70" fmla="*/ 2147483646 w 1331"/>
              <a:gd name="T71" fmla="*/ 2147483646 h 1529"/>
              <a:gd name="T72" fmla="*/ 2147483646 w 1331"/>
              <a:gd name="T73" fmla="*/ 2147483646 h 1529"/>
              <a:gd name="T74" fmla="*/ 2147483646 w 1331"/>
              <a:gd name="T75" fmla="*/ 2147483646 h 1529"/>
              <a:gd name="T76" fmla="*/ 2147483646 w 1331"/>
              <a:gd name="T77" fmla="*/ 2147483646 h 1529"/>
              <a:gd name="T78" fmla="*/ 2147483646 w 1331"/>
              <a:gd name="T79" fmla="*/ 2147483646 h 1529"/>
              <a:gd name="T80" fmla="*/ 2147483646 w 1331"/>
              <a:gd name="T81" fmla="*/ 2147483646 h 1529"/>
              <a:gd name="T82" fmla="*/ 2147483646 w 1331"/>
              <a:gd name="T83" fmla="*/ 2147483646 h 1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1" h="1529" extrusionOk="0">
                <a:moveTo>
                  <a:pt x="0" y="1528"/>
                </a:moveTo>
                <a:cubicBezTo>
                  <a:pt x="26" y="1505"/>
                  <a:pt x="63" y="1474"/>
                  <a:pt x="100" y="1448"/>
                </a:cubicBezTo>
                <a:cubicBezTo>
                  <a:pt x="135" y="1424"/>
                  <a:pt x="188" y="1410"/>
                  <a:pt x="219" y="1389"/>
                </a:cubicBezTo>
                <a:cubicBezTo>
                  <a:pt x="250" y="1368"/>
                  <a:pt x="267" y="1346"/>
                  <a:pt x="298" y="1329"/>
                </a:cubicBezTo>
                <a:cubicBezTo>
                  <a:pt x="320" y="1317"/>
                  <a:pt x="347" y="1296"/>
                  <a:pt x="358" y="1289"/>
                </a:cubicBezTo>
                <a:cubicBezTo>
                  <a:pt x="381" y="1274"/>
                  <a:pt x="398" y="1285"/>
                  <a:pt x="417" y="1270"/>
                </a:cubicBezTo>
                <a:cubicBezTo>
                  <a:pt x="433" y="1258"/>
                  <a:pt x="480" y="1205"/>
                  <a:pt x="496" y="1190"/>
                </a:cubicBezTo>
                <a:cubicBezTo>
                  <a:pt x="557" y="1133"/>
                  <a:pt x="620" y="1039"/>
                  <a:pt x="675" y="992"/>
                </a:cubicBezTo>
                <a:cubicBezTo>
                  <a:pt x="696" y="974"/>
                  <a:pt x="739" y="924"/>
                  <a:pt x="754" y="912"/>
                </a:cubicBezTo>
                <a:cubicBezTo>
                  <a:pt x="780" y="891"/>
                  <a:pt x="788" y="882"/>
                  <a:pt x="814" y="853"/>
                </a:cubicBezTo>
                <a:cubicBezTo>
                  <a:pt x="822" y="844"/>
                  <a:pt x="864" y="824"/>
                  <a:pt x="874" y="813"/>
                </a:cubicBezTo>
                <a:cubicBezTo>
                  <a:pt x="891" y="793"/>
                  <a:pt x="903" y="798"/>
                  <a:pt x="913" y="774"/>
                </a:cubicBezTo>
                <a:cubicBezTo>
                  <a:pt x="924" y="745"/>
                  <a:pt x="925" y="729"/>
                  <a:pt x="933" y="714"/>
                </a:cubicBezTo>
                <a:cubicBezTo>
                  <a:pt x="944" y="695"/>
                  <a:pt x="942" y="652"/>
                  <a:pt x="953" y="635"/>
                </a:cubicBezTo>
                <a:cubicBezTo>
                  <a:pt x="966" y="616"/>
                  <a:pt x="979" y="603"/>
                  <a:pt x="993" y="575"/>
                </a:cubicBezTo>
                <a:cubicBezTo>
                  <a:pt x="1005" y="551"/>
                  <a:pt x="1025" y="527"/>
                  <a:pt x="1032" y="516"/>
                </a:cubicBezTo>
                <a:cubicBezTo>
                  <a:pt x="1053" y="483"/>
                  <a:pt x="1080" y="473"/>
                  <a:pt x="1092" y="436"/>
                </a:cubicBezTo>
                <a:cubicBezTo>
                  <a:pt x="1100" y="413"/>
                  <a:pt x="1088" y="381"/>
                  <a:pt x="1092" y="357"/>
                </a:cubicBezTo>
                <a:cubicBezTo>
                  <a:pt x="1144" y="317"/>
                  <a:pt x="1095" y="339"/>
                  <a:pt x="1131" y="297"/>
                </a:cubicBezTo>
                <a:cubicBezTo>
                  <a:pt x="1162" y="261"/>
                  <a:pt x="1180" y="243"/>
                  <a:pt x="1211" y="198"/>
                </a:cubicBezTo>
                <a:cubicBezTo>
                  <a:pt x="1239" y="157"/>
                  <a:pt x="1246" y="110"/>
                  <a:pt x="1270" y="79"/>
                </a:cubicBezTo>
                <a:cubicBezTo>
                  <a:pt x="1283" y="63"/>
                  <a:pt x="1296" y="21"/>
                  <a:pt x="1310" y="0"/>
                </a:cubicBezTo>
                <a:cubicBezTo>
                  <a:pt x="1317" y="0"/>
                  <a:pt x="1323" y="0"/>
                  <a:pt x="1330" y="0"/>
                </a:cubicBezTo>
                <a:cubicBezTo>
                  <a:pt x="1271" y="26"/>
                  <a:pt x="1265" y="32"/>
                  <a:pt x="1231" y="59"/>
                </a:cubicBezTo>
                <a:cubicBezTo>
                  <a:pt x="1218" y="74"/>
                  <a:pt x="1177" y="75"/>
                  <a:pt x="1171" y="99"/>
                </a:cubicBezTo>
                <a:cubicBezTo>
                  <a:pt x="1157" y="159"/>
                  <a:pt x="1172" y="149"/>
                  <a:pt x="1131" y="198"/>
                </a:cubicBezTo>
                <a:cubicBezTo>
                  <a:pt x="1107" y="227"/>
                  <a:pt x="1089" y="247"/>
                  <a:pt x="1072" y="277"/>
                </a:cubicBezTo>
                <a:cubicBezTo>
                  <a:pt x="1068" y="284"/>
                  <a:pt x="1040" y="330"/>
                  <a:pt x="1032" y="337"/>
                </a:cubicBezTo>
                <a:cubicBezTo>
                  <a:pt x="982" y="381"/>
                  <a:pt x="1023" y="378"/>
                  <a:pt x="993" y="436"/>
                </a:cubicBezTo>
                <a:cubicBezTo>
                  <a:pt x="988" y="446"/>
                  <a:pt x="945" y="492"/>
                  <a:pt x="933" y="516"/>
                </a:cubicBezTo>
                <a:cubicBezTo>
                  <a:pt x="928" y="526"/>
                  <a:pt x="906" y="569"/>
                  <a:pt x="893" y="595"/>
                </a:cubicBezTo>
                <a:cubicBezTo>
                  <a:pt x="877" y="627"/>
                  <a:pt x="880" y="650"/>
                  <a:pt x="854" y="674"/>
                </a:cubicBezTo>
                <a:cubicBezTo>
                  <a:pt x="840" y="687"/>
                  <a:pt x="811" y="716"/>
                  <a:pt x="794" y="734"/>
                </a:cubicBezTo>
                <a:cubicBezTo>
                  <a:pt x="768" y="762"/>
                  <a:pt x="752" y="782"/>
                  <a:pt x="735" y="813"/>
                </a:cubicBezTo>
                <a:cubicBezTo>
                  <a:pt x="723" y="835"/>
                  <a:pt x="689" y="837"/>
                  <a:pt x="675" y="853"/>
                </a:cubicBezTo>
                <a:cubicBezTo>
                  <a:pt x="648" y="885"/>
                  <a:pt x="626" y="920"/>
                  <a:pt x="596" y="952"/>
                </a:cubicBezTo>
                <a:cubicBezTo>
                  <a:pt x="571" y="978"/>
                  <a:pt x="535" y="1034"/>
                  <a:pt x="516" y="1051"/>
                </a:cubicBezTo>
                <a:cubicBezTo>
                  <a:pt x="484" y="1079"/>
                  <a:pt x="463" y="1091"/>
                  <a:pt x="437" y="1131"/>
                </a:cubicBezTo>
                <a:cubicBezTo>
                  <a:pt x="421" y="1156"/>
                  <a:pt x="422" y="1186"/>
                  <a:pt x="397" y="1210"/>
                </a:cubicBezTo>
                <a:cubicBezTo>
                  <a:pt x="381" y="1225"/>
                  <a:pt x="341" y="1249"/>
                  <a:pt x="318" y="1270"/>
                </a:cubicBezTo>
                <a:cubicBezTo>
                  <a:pt x="298" y="1288"/>
                  <a:pt x="265" y="1320"/>
                  <a:pt x="258" y="1329"/>
                </a:cubicBezTo>
                <a:cubicBezTo>
                  <a:pt x="227" y="1373"/>
                  <a:pt x="258" y="1361"/>
                  <a:pt x="219" y="1389"/>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701" name="Comment 6"/>
          <p:cNvSpPr>
            <a:spLocks noRot="1" noChangeAspect="1" noEditPoints="1" noChangeArrowheads="1" noChangeShapeType="1" noTextEdit="1"/>
          </p:cNvSpPr>
          <p:nvPr/>
        </p:nvSpPr>
        <p:spPr bwMode="auto">
          <a:xfrm>
            <a:off x="5495926" y="1743076"/>
            <a:ext cx="314325" cy="379413"/>
          </a:xfrm>
          <a:custGeom>
            <a:avLst/>
            <a:gdLst>
              <a:gd name="T0" fmla="*/ 0 w 874"/>
              <a:gd name="T1" fmla="*/ 2147483646 h 1053"/>
              <a:gd name="T2" fmla="*/ 2147483646 w 874"/>
              <a:gd name="T3" fmla="*/ 2147483646 h 1053"/>
              <a:gd name="T4" fmla="*/ 2147483646 w 874"/>
              <a:gd name="T5" fmla="*/ 2147483646 h 1053"/>
              <a:gd name="T6" fmla="*/ 2147483646 w 874"/>
              <a:gd name="T7" fmla="*/ 2147483646 h 1053"/>
              <a:gd name="T8" fmla="*/ 2147483646 w 874"/>
              <a:gd name="T9" fmla="*/ 2147483646 h 1053"/>
              <a:gd name="T10" fmla="*/ 2147483646 w 874"/>
              <a:gd name="T11" fmla="*/ 2147483646 h 1053"/>
              <a:gd name="T12" fmla="*/ 2147483646 w 874"/>
              <a:gd name="T13" fmla="*/ 2147483646 h 1053"/>
              <a:gd name="T14" fmla="*/ 2147483646 w 874"/>
              <a:gd name="T15" fmla="*/ 2147483646 h 1053"/>
              <a:gd name="T16" fmla="*/ 2147483646 w 874"/>
              <a:gd name="T17" fmla="*/ 2147483646 h 1053"/>
              <a:gd name="T18" fmla="*/ 2147483646 w 874"/>
              <a:gd name="T19" fmla="*/ 2147483646 h 1053"/>
              <a:gd name="T20" fmla="*/ 2147483646 w 874"/>
              <a:gd name="T21" fmla="*/ 2147483646 h 1053"/>
              <a:gd name="T22" fmla="*/ 2147483646 w 874"/>
              <a:gd name="T23" fmla="*/ 2147483646 h 1053"/>
              <a:gd name="T24" fmla="*/ 2147483646 w 874"/>
              <a:gd name="T25" fmla="*/ 2147483646 h 1053"/>
              <a:gd name="T26" fmla="*/ 2147483646 w 874"/>
              <a:gd name="T27" fmla="*/ 2147483646 h 1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4" h="1053" extrusionOk="0">
                <a:moveTo>
                  <a:pt x="0" y="1052"/>
                </a:moveTo>
                <a:cubicBezTo>
                  <a:pt x="13" y="1026"/>
                  <a:pt x="24" y="975"/>
                  <a:pt x="40" y="952"/>
                </a:cubicBezTo>
                <a:cubicBezTo>
                  <a:pt x="57" y="926"/>
                  <a:pt x="102" y="849"/>
                  <a:pt x="119" y="833"/>
                </a:cubicBezTo>
                <a:cubicBezTo>
                  <a:pt x="154" y="800"/>
                  <a:pt x="186" y="763"/>
                  <a:pt x="218" y="734"/>
                </a:cubicBezTo>
                <a:cubicBezTo>
                  <a:pt x="250" y="705"/>
                  <a:pt x="291" y="691"/>
                  <a:pt x="318" y="655"/>
                </a:cubicBezTo>
                <a:cubicBezTo>
                  <a:pt x="338" y="628"/>
                  <a:pt x="343" y="603"/>
                  <a:pt x="357" y="575"/>
                </a:cubicBezTo>
                <a:cubicBezTo>
                  <a:pt x="378" y="532"/>
                  <a:pt x="373" y="548"/>
                  <a:pt x="417" y="536"/>
                </a:cubicBezTo>
                <a:cubicBezTo>
                  <a:pt x="422" y="499"/>
                  <a:pt x="425" y="487"/>
                  <a:pt x="437" y="456"/>
                </a:cubicBezTo>
                <a:cubicBezTo>
                  <a:pt x="448" y="442"/>
                  <a:pt x="462" y="422"/>
                  <a:pt x="476" y="397"/>
                </a:cubicBezTo>
                <a:cubicBezTo>
                  <a:pt x="489" y="389"/>
                  <a:pt x="524" y="388"/>
                  <a:pt x="536" y="377"/>
                </a:cubicBezTo>
                <a:cubicBezTo>
                  <a:pt x="559" y="356"/>
                  <a:pt x="623" y="274"/>
                  <a:pt x="635" y="258"/>
                </a:cubicBezTo>
                <a:cubicBezTo>
                  <a:pt x="669" y="211"/>
                  <a:pt x="691" y="198"/>
                  <a:pt x="734" y="159"/>
                </a:cubicBezTo>
                <a:cubicBezTo>
                  <a:pt x="767" y="129"/>
                  <a:pt x="775" y="79"/>
                  <a:pt x="794" y="59"/>
                </a:cubicBezTo>
                <a:cubicBezTo>
                  <a:pt x="819" y="32"/>
                  <a:pt x="846" y="17"/>
                  <a:pt x="873" y="0"/>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702" name="Comment 7"/>
          <p:cNvSpPr>
            <a:spLocks noRot="1" noChangeAspect="1" noEditPoints="1" noChangeArrowheads="1" noChangeShapeType="1" noTextEdit="1"/>
          </p:cNvSpPr>
          <p:nvPr/>
        </p:nvSpPr>
        <p:spPr bwMode="auto">
          <a:xfrm>
            <a:off x="6161088" y="1635125"/>
            <a:ext cx="463550" cy="465138"/>
          </a:xfrm>
          <a:custGeom>
            <a:avLst/>
            <a:gdLst>
              <a:gd name="T0" fmla="*/ 0 w 1290"/>
              <a:gd name="T1" fmla="*/ 2147483646 h 1291"/>
              <a:gd name="T2" fmla="*/ 2147483646 w 1290"/>
              <a:gd name="T3" fmla="*/ 2147483646 h 1291"/>
              <a:gd name="T4" fmla="*/ 2147483646 w 1290"/>
              <a:gd name="T5" fmla="*/ 2147483646 h 1291"/>
              <a:gd name="T6" fmla="*/ 2147483646 w 1290"/>
              <a:gd name="T7" fmla="*/ 2147483646 h 1291"/>
              <a:gd name="T8" fmla="*/ 2147483646 w 1290"/>
              <a:gd name="T9" fmla="*/ 2147483646 h 1291"/>
              <a:gd name="T10" fmla="*/ 2147483646 w 1290"/>
              <a:gd name="T11" fmla="*/ 2147483646 h 1291"/>
              <a:gd name="T12" fmla="*/ 2147483646 w 1290"/>
              <a:gd name="T13" fmla="*/ 2147483646 h 1291"/>
              <a:gd name="T14" fmla="*/ 2147483646 w 1290"/>
              <a:gd name="T15" fmla="*/ 2147483646 h 1291"/>
              <a:gd name="T16" fmla="*/ 2147483646 w 1290"/>
              <a:gd name="T17" fmla="*/ 2147483646 h 1291"/>
              <a:gd name="T18" fmla="*/ 2147483646 w 1290"/>
              <a:gd name="T19" fmla="*/ 2147483646 h 1291"/>
              <a:gd name="T20" fmla="*/ 2147483646 w 1290"/>
              <a:gd name="T21" fmla="*/ 2147483646 h 1291"/>
              <a:gd name="T22" fmla="*/ 2147483646 w 1290"/>
              <a:gd name="T23" fmla="*/ 2147483646 h 1291"/>
              <a:gd name="T24" fmla="*/ 2147483646 w 1290"/>
              <a:gd name="T25" fmla="*/ 2147483646 h 1291"/>
              <a:gd name="T26" fmla="*/ 2147483646 w 1290"/>
              <a:gd name="T27" fmla="*/ 2147483646 h 1291"/>
              <a:gd name="T28" fmla="*/ 2147483646 w 1290"/>
              <a:gd name="T29" fmla="*/ 2147483646 h 1291"/>
              <a:gd name="T30" fmla="*/ 2147483646 w 1290"/>
              <a:gd name="T31" fmla="*/ 2147483646 h 1291"/>
              <a:gd name="T32" fmla="*/ 2147483646 w 1290"/>
              <a:gd name="T33" fmla="*/ 2147483646 h 1291"/>
              <a:gd name="T34" fmla="*/ 2147483646 w 1290"/>
              <a:gd name="T35" fmla="*/ 2147483646 h 1291"/>
              <a:gd name="T36" fmla="*/ 2147483646 w 1290"/>
              <a:gd name="T37" fmla="*/ 2147483646 h 12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0" h="1291" extrusionOk="0">
                <a:moveTo>
                  <a:pt x="0" y="1290"/>
                </a:moveTo>
                <a:cubicBezTo>
                  <a:pt x="6" y="1290"/>
                  <a:pt x="13" y="1290"/>
                  <a:pt x="19" y="1290"/>
                </a:cubicBezTo>
                <a:cubicBezTo>
                  <a:pt x="31" y="1244"/>
                  <a:pt x="35" y="1223"/>
                  <a:pt x="79" y="1191"/>
                </a:cubicBezTo>
                <a:cubicBezTo>
                  <a:pt x="86" y="1191"/>
                  <a:pt x="92" y="1191"/>
                  <a:pt x="99" y="1191"/>
                </a:cubicBezTo>
                <a:cubicBezTo>
                  <a:pt x="113" y="1173"/>
                  <a:pt x="111" y="1152"/>
                  <a:pt x="138" y="1131"/>
                </a:cubicBezTo>
                <a:cubicBezTo>
                  <a:pt x="145" y="1131"/>
                  <a:pt x="151" y="1131"/>
                  <a:pt x="158" y="1131"/>
                </a:cubicBezTo>
                <a:cubicBezTo>
                  <a:pt x="169" y="1114"/>
                  <a:pt x="198" y="1061"/>
                  <a:pt x="218" y="1052"/>
                </a:cubicBezTo>
                <a:cubicBezTo>
                  <a:pt x="252" y="1036"/>
                  <a:pt x="287" y="1018"/>
                  <a:pt x="317" y="992"/>
                </a:cubicBezTo>
                <a:cubicBezTo>
                  <a:pt x="362" y="953"/>
                  <a:pt x="382" y="931"/>
                  <a:pt x="416" y="893"/>
                </a:cubicBezTo>
                <a:cubicBezTo>
                  <a:pt x="456" y="847"/>
                  <a:pt x="498" y="816"/>
                  <a:pt x="535" y="774"/>
                </a:cubicBezTo>
                <a:cubicBezTo>
                  <a:pt x="579" y="724"/>
                  <a:pt x="632" y="703"/>
                  <a:pt x="674" y="655"/>
                </a:cubicBezTo>
                <a:cubicBezTo>
                  <a:pt x="732" y="589"/>
                  <a:pt x="818" y="538"/>
                  <a:pt x="873" y="476"/>
                </a:cubicBezTo>
                <a:cubicBezTo>
                  <a:pt x="909" y="436"/>
                  <a:pt x="937" y="396"/>
                  <a:pt x="972" y="357"/>
                </a:cubicBezTo>
                <a:cubicBezTo>
                  <a:pt x="984" y="344"/>
                  <a:pt x="1038" y="288"/>
                  <a:pt x="1051" y="278"/>
                </a:cubicBezTo>
                <a:cubicBezTo>
                  <a:pt x="1084" y="262"/>
                  <a:pt x="1097" y="263"/>
                  <a:pt x="1091" y="238"/>
                </a:cubicBezTo>
                <a:cubicBezTo>
                  <a:pt x="1119" y="211"/>
                  <a:pt x="1147" y="201"/>
                  <a:pt x="1170" y="159"/>
                </a:cubicBezTo>
                <a:cubicBezTo>
                  <a:pt x="1187" y="128"/>
                  <a:pt x="1209" y="111"/>
                  <a:pt x="1230" y="80"/>
                </a:cubicBezTo>
                <a:cubicBezTo>
                  <a:pt x="1245" y="57"/>
                  <a:pt x="1280" y="33"/>
                  <a:pt x="1289" y="20"/>
                </a:cubicBezTo>
                <a:cubicBezTo>
                  <a:pt x="1289" y="13"/>
                  <a:pt x="1289" y="7"/>
                  <a:pt x="1289" y="0"/>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703" name="Comment 8"/>
          <p:cNvSpPr>
            <a:spLocks noRot="1" noChangeAspect="1" noEditPoints="1" noChangeArrowheads="1" noChangeShapeType="1" noTextEdit="1"/>
          </p:cNvSpPr>
          <p:nvPr/>
        </p:nvSpPr>
        <p:spPr bwMode="auto">
          <a:xfrm>
            <a:off x="6673851" y="1635126"/>
            <a:ext cx="493713" cy="493713"/>
          </a:xfrm>
          <a:custGeom>
            <a:avLst/>
            <a:gdLst>
              <a:gd name="T0" fmla="*/ 0 w 1371"/>
              <a:gd name="T1" fmla="*/ 2147483646 h 1370"/>
              <a:gd name="T2" fmla="*/ 2147483646 w 1371"/>
              <a:gd name="T3" fmla="*/ 2147483646 h 1370"/>
              <a:gd name="T4" fmla="*/ 2147483646 w 1371"/>
              <a:gd name="T5" fmla="*/ 2147483646 h 1370"/>
              <a:gd name="T6" fmla="*/ 2147483646 w 1371"/>
              <a:gd name="T7" fmla="*/ 2147483646 h 1370"/>
              <a:gd name="T8" fmla="*/ 2147483646 w 1371"/>
              <a:gd name="T9" fmla="*/ 2147483646 h 1370"/>
              <a:gd name="T10" fmla="*/ 2147483646 w 1371"/>
              <a:gd name="T11" fmla="*/ 2147483646 h 1370"/>
              <a:gd name="T12" fmla="*/ 2147483646 w 1371"/>
              <a:gd name="T13" fmla="*/ 2147483646 h 1370"/>
              <a:gd name="T14" fmla="*/ 2147483646 w 1371"/>
              <a:gd name="T15" fmla="*/ 2147483646 h 1370"/>
              <a:gd name="T16" fmla="*/ 2147483646 w 1371"/>
              <a:gd name="T17" fmla="*/ 2147483646 h 1370"/>
              <a:gd name="T18" fmla="*/ 2147483646 w 1371"/>
              <a:gd name="T19" fmla="*/ 2147483646 h 1370"/>
              <a:gd name="T20" fmla="*/ 2147483646 w 1371"/>
              <a:gd name="T21" fmla="*/ 2147483646 h 1370"/>
              <a:gd name="T22" fmla="*/ 2147483646 w 1371"/>
              <a:gd name="T23" fmla="*/ 2147483646 h 1370"/>
              <a:gd name="T24" fmla="*/ 2147483646 w 1371"/>
              <a:gd name="T25" fmla="*/ 2147483646 h 1370"/>
              <a:gd name="T26" fmla="*/ 2147483646 w 1371"/>
              <a:gd name="T27" fmla="*/ 2147483646 h 1370"/>
              <a:gd name="T28" fmla="*/ 2147483646 w 1371"/>
              <a:gd name="T29" fmla="*/ 2147483646 h 1370"/>
              <a:gd name="T30" fmla="*/ 2147483646 w 1371"/>
              <a:gd name="T31" fmla="*/ 2147483646 h 1370"/>
              <a:gd name="T32" fmla="*/ 2147483646 w 1371"/>
              <a:gd name="T33" fmla="*/ 2147483646 h 1370"/>
              <a:gd name="T34" fmla="*/ 2147483646 w 1371"/>
              <a:gd name="T35" fmla="*/ 2147483646 h 1370"/>
              <a:gd name="T36" fmla="*/ 2147483646 w 1371"/>
              <a:gd name="T37" fmla="*/ 2147483646 h 1370"/>
              <a:gd name="T38" fmla="*/ 2147483646 w 1371"/>
              <a:gd name="T39" fmla="*/ 2147483646 h 1370"/>
              <a:gd name="T40" fmla="*/ 2147483646 w 1371"/>
              <a:gd name="T41" fmla="*/ 2147483646 h 1370"/>
              <a:gd name="T42" fmla="*/ 2147483646 w 1371"/>
              <a:gd name="T43" fmla="*/ 2147483646 h 1370"/>
              <a:gd name="T44" fmla="*/ 2147483646 w 1371"/>
              <a:gd name="T45" fmla="*/ 2147483646 h 1370"/>
              <a:gd name="T46" fmla="*/ 2147483646 w 1371"/>
              <a:gd name="T47" fmla="*/ 2147483646 h 1370"/>
              <a:gd name="T48" fmla="*/ 2147483646 w 1371"/>
              <a:gd name="T49" fmla="*/ 2147483646 h 1370"/>
              <a:gd name="T50" fmla="*/ 2147483646 w 1371"/>
              <a:gd name="T51" fmla="*/ 2147483646 h 1370"/>
              <a:gd name="T52" fmla="*/ 2147483646 w 1371"/>
              <a:gd name="T53" fmla="*/ 2147483646 h 1370"/>
              <a:gd name="T54" fmla="*/ 2147483646 w 1371"/>
              <a:gd name="T55" fmla="*/ 2147483646 h 13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71" h="1370" extrusionOk="0">
                <a:moveTo>
                  <a:pt x="0" y="1369"/>
                </a:moveTo>
                <a:cubicBezTo>
                  <a:pt x="31" y="1313"/>
                  <a:pt x="62" y="1285"/>
                  <a:pt x="100" y="1231"/>
                </a:cubicBezTo>
                <a:cubicBezTo>
                  <a:pt x="116" y="1198"/>
                  <a:pt x="114" y="1185"/>
                  <a:pt x="139" y="1191"/>
                </a:cubicBezTo>
                <a:cubicBezTo>
                  <a:pt x="157" y="1163"/>
                  <a:pt x="183" y="1120"/>
                  <a:pt x="199" y="1092"/>
                </a:cubicBezTo>
                <a:cubicBezTo>
                  <a:pt x="215" y="1063"/>
                  <a:pt x="208" y="1059"/>
                  <a:pt x="219" y="1032"/>
                </a:cubicBezTo>
                <a:cubicBezTo>
                  <a:pt x="251" y="1005"/>
                  <a:pt x="240" y="1012"/>
                  <a:pt x="258" y="973"/>
                </a:cubicBezTo>
                <a:cubicBezTo>
                  <a:pt x="269" y="961"/>
                  <a:pt x="299" y="939"/>
                  <a:pt x="318" y="913"/>
                </a:cubicBezTo>
                <a:cubicBezTo>
                  <a:pt x="333" y="892"/>
                  <a:pt x="360" y="860"/>
                  <a:pt x="377" y="834"/>
                </a:cubicBezTo>
                <a:cubicBezTo>
                  <a:pt x="393" y="810"/>
                  <a:pt x="394" y="810"/>
                  <a:pt x="417" y="794"/>
                </a:cubicBezTo>
                <a:cubicBezTo>
                  <a:pt x="424" y="781"/>
                  <a:pt x="436" y="755"/>
                  <a:pt x="437" y="754"/>
                </a:cubicBezTo>
                <a:cubicBezTo>
                  <a:pt x="454" y="729"/>
                  <a:pt x="451" y="731"/>
                  <a:pt x="477" y="715"/>
                </a:cubicBezTo>
                <a:cubicBezTo>
                  <a:pt x="495" y="689"/>
                  <a:pt x="518" y="682"/>
                  <a:pt x="536" y="655"/>
                </a:cubicBezTo>
                <a:cubicBezTo>
                  <a:pt x="536" y="648"/>
                  <a:pt x="536" y="642"/>
                  <a:pt x="536" y="635"/>
                </a:cubicBezTo>
                <a:cubicBezTo>
                  <a:pt x="555" y="618"/>
                  <a:pt x="592" y="593"/>
                  <a:pt x="615" y="576"/>
                </a:cubicBezTo>
                <a:cubicBezTo>
                  <a:pt x="631" y="551"/>
                  <a:pt x="630" y="552"/>
                  <a:pt x="655" y="536"/>
                </a:cubicBezTo>
                <a:cubicBezTo>
                  <a:pt x="668" y="511"/>
                  <a:pt x="662" y="521"/>
                  <a:pt x="675" y="496"/>
                </a:cubicBezTo>
                <a:cubicBezTo>
                  <a:pt x="714" y="458"/>
                  <a:pt x="673" y="519"/>
                  <a:pt x="715" y="457"/>
                </a:cubicBezTo>
                <a:cubicBezTo>
                  <a:pt x="742" y="436"/>
                  <a:pt x="767" y="401"/>
                  <a:pt x="794" y="377"/>
                </a:cubicBezTo>
                <a:cubicBezTo>
                  <a:pt x="818" y="356"/>
                  <a:pt x="869" y="346"/>
                  <a:pt x="893" y="318"/>
                </a:cubicBezTo>
                <a:cubicBezTo>
                  <a:pt x="908" y="301"/>
                  <a:pt x="938" y="279"/>
                  <a:pt x="953" y="258"/>
                </a:cubicBezTo>
                <a:cubicBezTo>
                  <a:pt x="953" y="251"/>
                  <a:pt x="953" y="245"/>
                  <a:pt x="953" y="238"/>
                </a:cubicBezTo>
                <a:cubicBezTo>
                  <a:pt x="987" y="221"/>
                  <a:pt x="1018" y="198"/>
                  <a:pt x="1052" y="179"/>
                </a:cubicBezTo>
                <a:cubicBezTo>
                  <a:pt x="1080" y="163"/>
                  <a:pt x="1075" y="163"/>
                  <a:pt x="1092" y="139"/>
                </a:cubicBezTo>
                <a:cubicBezTo>
                  <a:pt x="1105" y="132"/>
                  <a:pt x="1129" y="120"/>
                  <a:pt x="1131" y="119"/>
                </a:cubicBezTo>
                <a:cubicBezTo>
                  <a:pt x="1160" y="108"/>
                  <a:pt x="1180" y="108"/>
                  <a:pt x="1211" y="99"/>
                </a:cubicBezTo>
                <a:cubicBezTo>
                  <a:pt x="1229" y="83"/>
                  <a:pt x="1260" y="55"/>
                  <a:pt x="1290" y="40"/>
                </a:cubicBezTo>
                <a:cubicBezTo>
                  <a:pt x="1319" y="26"/>
                  <a:pt x="1329" y="11"/>
                  <a:pt x="1350" y="0"/>
                </a:cubicBezTo>
                <a:cubicBezTo>
                  <a:pt x="1370" y="0"/>
                  <a:pt x="1377" y="0"/>
                  <a:pt x="1350" y="0"/>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70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57A0272-0A76-479E-9045-612D207691F4}" type="slidenum">
              <a:rPr lang="nl-NL" altLang="nl-NL" sz="1400"/>
              <a:pPr>
                <a:spcBef>
                  <a:spcPct val="0"/>
                </a:spcBef>
                <a:buFontTx/>
                <a:buNone/>
              </a:pPr>
              <a:t>16</a:t>
            </a:fld>
            <a:endParaRPr lang="nl-NL" altLang="nl-NL" sz="1400"/>
          </a:p>
        </p:txBody>
      </p:sp>
      <p:sp>
        <p:nvSpPr>
          <p:cNvPr id="16386" name="Rectangle 2"/>
          <p:cNvSpPr>
            <a:spLocks noGrp="1" noChangeArrowheads="1"/>
          </p:cNvSpPr>
          <p:nvPr>
            <p:ph type="title"/>
          </p:nvPr>
        </p:nvSpPr>
        <p:spPr>
          <a:xfrm>
            <a:off x="2057401" y="304800"/>
            <a:ext cx="5694363" cy="533400"/>
          </a:xfrm>
        </p:spPr>
        <p:txBody>
          <a:bodyPr/>
          <a:lstStyle/>
          <a:p>
            <a:pPr eaLnBrk="1" hangingPunct="1">
              <a:defRPr/>
            </a:pPr>
            <a:r>
              <a:rPr lang="nl-NL" sz="2400" dirty="0">
                <a:latin typeface="Arial" charset="0"/>
              </a:rPr>
              <a:t>Gebruik </a:t>
            </a:r>
            <a:r>
              <a:rPr lang="nl-NL" sz="2400" dirty="0" err="1">
                <a:latin typeface="Arial" charset="0"/>
              </a:rPr>
              <a:t>scaler</a:t>
            </a:r>
            <a:r>
              <a:rPr lang="nl-NL" sz="2400" dirty="0">
                <a:latin typeface="Arial" charset="0"/>
              </a:rPr>
              <a:t> bij gebitsreiniging</a:t>
            </a:r>
          </a:p>
        </p:txBody>
      </p:sp>
    </p:spTree>
    <p:extLst>
      <p:ext uri="{BB962C8B-B14F-4D97-AF65-F5344CB8AC3E}">
        <p14:creationId xmlns:p14="http://schemas.microsoft.com/office/powerpoint/2010/main" val="1863424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scalertoe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92164"/>
            <a:ext cx="876300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28EE028-6E82-4633-9352-92CF6CBE3A50}" type="slidenum">
              <a:rPr lang="nl-NL" altLang="nl-NL" sz="1400"/>
              <a:pPr>
                <a:spcBef>
                  <a:spcPct val="0"/>
                </a:spcBef>
                <a:buFontTx/>
                <a:buNone/>
              </a:pPr>
              <a:t>17</a:t>
            </a:fld>
            <a:endParaRPr lang="nl-NL" altLang="nl-NL" sz="1400"/>
          </a:p>
        </p:txBody>
      </p:sp>
      <p:sp>
        <p:nvSpPr>
          <p:cNvPr id="6" name="Rectangle 2"/>
          <p:cNvSpPr txBox="1">
            <a:spLocks noChangeArrowheads="1"/>
          </p:cNvSpPr>
          <p:nvPr/>
        </p:nvSpPr>
        <p:spPr bwMode="auto">
          <a:xfrm>
            <a:off x="2057401" y="304800"/>
            <a:ext cx="5694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nl-NL" sz="2400" kern="0" dirty="0">
                <a:latin typeface="Arial" charset="0"/>
                <a:ea typeface="+mj-ea"/>
                <a:cs typeface="+mj-cs"/>
              </a:rPr>
              <a:t>Gebruik </a:t>
            </a:r>
            <a:r>
              <a:rPr lang="nl-NL" sz="2400" kern="0" dirty="0" err="1">
                <a:latin typeface="Arial" charset="0"/>
                <a:ea typeface="+mj-ea"/>
                <a:cs typeface="+mj-cs"/>
              </a:rPr>
              <a:t>scaler</a:t>
            </a:r>
            <a:r>
              <a:rPr lang="nl-NL" sz="2400" kern="0" dirty="0">
                <a:latin typeface="Arial" charset="0"/>
                <a:ea typeface="+mj-ea"/>
                <a:cs typeface="+mj-cs"/>
              </a:rPr>
              <a:t> bij gebitsreiniging</a:t>
            </a:r>
          </a:p>
        </p:txBody>
      </p:sp>
    </p:spTree>
    <p:extLst>
      <p:ext uri="{BB962C8B-B14F-4D97-AF65-F5344CB8AC3E}">
        <p14:creationId xmlns:p14="http://schemas.microsoft.com/office/powerpoint/2010/main" val="2309492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304800"/>
            <a:ext cx="4110038" cy="533400"/>
          </a:xfrm>
        </p:spPr>
        <p:txBody>
          <a:bodyPr/>
          <a:lstStyle/>
          <a:p>
            <a:pPr eaLnBrk="1" hangingPunct="1">
              <a:defRPr/>
            </a:pPr>
            <a:r>
              <a:rPr lang="nl-NL" sz="2400" dirty="0">
                <a:latin typeface="Arial" charset="0"/>
              </a:rPr>
              <a:t>Ultrasoon </a:t>
            </a:r>
            <a:r>
              <a:rPr lang="nl-NL" sz="2400" dirty="0" err="1">
                <a:latin typeface="Arial" charset="0"/>
              </a:rPr>
              <a:t>trillingsapparaat</a:t>
            </a:r>
            <a:endParaRPr lang="nl-NL" sz="2400" dirty="0">
              <a:latin typeface="Arial" charset="0"/>
            </a:endParaRPr>
          </a:p>
        </p:txBody>
      </p:sp>
      <p:pic>
        <p:nvPicPr>
          <p:cNvPr id="33795" name="Picture 3" descr="DSC0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0584CA8-68D5-4B98-8E0F-3BDF4974E49B}" type="slidenum">
              <a:rPr lang="nl-NL" altLang="nl-NL" sz="1400"/>
              <a:pPr>
                <a:spcBef>
                  <a:spcPct val="0"/>
                </a:spcBef>
                <a:buFontTx/>
                <a:buNone/>
              </a:pPr>
              <a:t>18</a:t>
            </a:fld>
            <a:endParaRPr lang="nl-NL" altLang="nl-NL" sz="1400"/>
          </a:p>
        </p:txBody>
      </p:sp>
    </p:spTree>
    <p:extLst>
      <p:ext uri="{BB962C8B-B14F-4D97-AF65-F5344CB8AC3E}">
        <p14:creationId xmlns:p14="http://schemas.microsoft.com/office/powerpoint/2010/main" val="3428383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0"/>
            <a:ext cx="2667000" cy="533400"/>
          </a:xfrm>
        </p:spPr>
        <p:txBody>
          <a:bodyPr/>
          <a:lstStyle/>
          <a:p>
            <a:pPr eaLnBrk="1" hangingPunct="1">
              <a:defRPr/>
            </a:pPr>
            <a:r>
              <a:rPr lang="nl-NL" sz="2400" dirty="0">
                <a:latin typeface="Arial" charset="0"/>
              </a:rPr>
              <a:t>gebitsreiniging</a:t>
            </a:r>
          </a:p>
        </p:txBody>
      </p:sp>
      <p:pic>
        <p:nvPicPr>
          <p:cNvPr id="35843" name="Picture 3" descr="vergelijkhandtr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228600"/>
            <a:ext cx="620871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a:spLocks noChangeArrowheads="1"/>
          </p:cNvSpPr>
          <p:nvPr/>
        </p:nvSpPr>
        <p:spPr bwMode="auto">
          <a:xfrm>
            <a:off x="1703388" y="620714"/>
            <a:ext cx="295275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Piëzo 	vs    handscaler</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Krachtzetten?</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Subgingivaal in de pockets?</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Welk type sonde?</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Element als geheel koelen</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Bescherming?</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450 euri</a:t>
            </a:r>
          </a:p>
          <a:p>
            <a:pPr eaLnBrk="1" hangingPunct="1">
              <a:spcBef>
                <a:spcPct val="0"/>
              </a:spcBef>
              <a:buFontTx/>
              <a:buNone/>
            </a:pPr>
            <a:endParaRPr lang="nl-NL" altLang="nl-NL" sz="2400">
              <a:latin typeface="Arial" panose="020B0604020202020204" pitchFamily="34" charset="0"/>
            </a:endParaRPr>
          </a:p>
          <a:p>
            <a:pPr eaLnBrk="1" hangingPunct="1">
              <a:spcBef>
                <a:spcPct val="0"/>
              </a:spcBef>
              <a:buFontTx/>
              <a:buNone/>
            </a:pPr>
            <a:endParaRPr lang="nl-NL" altLang="nl-NL" sz="2400">
              <a:latin typeface="Arial" panose="020B0604020202020204" pitchFamily="34" charset="0"/>
            </a:endParaRPr>
          </a:p>
        </p:txBody>
      </p:sp>
      <p:sp>
        <p:nvSpPr>
          <p:cNvPr id="35845"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954DC05-E6C4-450D-AA1E-F9F1DE352089}" type="slidenum">
              <a:rPr lang="nl-NL" altLang="nl-NL" sz="1400"/>
              <a:pPr>
                <a:spcBef>
                  <a:spcPct val="0"/>
                </a:spcBef>
                <a:buFontTx/>
                <a:buNone/>
              </a:pPr>
              <a:t>19</a:t>
            </a:fld>
            <a:endParaRPr lang="nl-NL" altLang="nl-NL" sz="1400"/>
          </a:p>
        </p:txBody>
      </p:sp>
    </p:spTree>
    <p:extLst>
      <p:ext uri="{BB962C8B-B14F-4D97-AF65-F5344CB8AC3E}">
        <p14:creationId xmlns:p14="http://schemas.microsoft.com/office/powerpoint/2010/main" val="1222162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67050" y="1085850"/>
            <a:ext cx="2000250" cy="400050"/>
          </a:xfrm>
        </p:spPr>
        <p:txBody>
          <a:bodyPr/>
          <a:lstStyle/>
          <a:p>
            <a:pPr eaLnBrk="1" hangingPunct="1"/>
            <a:r>
              <a:rPr lang="nl-NL" altLang="nl-NL" sz="1800">
                <a:latin typeface="Arial" panose="020B0604020202020204" pitchFamily="34" charset="0"/>
              </a:rPr>
              <a:t>pathofysiologie</a:t>
            </a:r>
          </a:p>
        </p:txBody>
      </p:sp>
      <p:pic>
        <p:nvPicPr>
          <p:cNvPr id="6147" name="Picture 4" descr="plaque"/>
          <p:cNvPicPr>
            <a:picLocks noChangeAspect="1" noChangeArrowheads="1"/>
          </p:cNvPicPr>
          <p:nvPr/>
        </p:nvPicPr>
        <p:blipFill>
          <a:blip r:embed="rId3" cstate="print">
            <a:extLst>
              <a:ext uri="{28A0092B-C50C-407E-A947-70E740481C1C}">
                <a14:useLocalDpi xmlns:a14="http://schemas.microsoft.com/office/drawing/2010/main" val="0"/>
              </a:ext>
            </a:extLst>
          </a:blip>
          <a:srcRect l="10709" t="17400" r="5344" b="12939"/>
          <a:stretch>
            <a:fillRect/>
          </a:stretch>
        </p:blipFill>
        <p:spPr bwMode="auto">
          <a:xfrm>
            <a:off x="3395664" y="2187575"/>
            <a:ext cx="55149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jdelijke aanduiding voor dianumm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ea typeface="MS PGothic" panose="020B0600070205080204" pitchFamily="34" charset="-128"/>
              </a:defRPr>
            </a:lvl1pPr>
            <a:lvl2pPr marL="557213" indent="-214313">
              <a:spcBef>
                <a:spcPct val="20000"/>
              </a:spcBef>
              <a:buChar char="–"/>
              <a:defRPr sz="2100">
                <a:solidFill>
                  <a:schemeClr val="tx1"/>
                </a:solidFill>
                <a:latin typeface="Times New Roman" panose="02020603050405020304" pitchFamily="18" charset="0"/>
                <a:ea typeface="MS PGothic" panose="020B0600070205080204" pitchFamily="34" charset="-128"/>
              </a:defRPr>
            </a:lvl2pPr>
            <a:lvl3pPr marL="857250" indent="-171450">
              <a:spcBef>
                <a:spcPct val="20000"/>
              </a:spcBef>
              <a:buChar char="•"/>
              <a:defRPr sz="1800">
                <a:solidFill>
                  <a:schemeClr val="tx1"/>
                </a:solidFill>
                <a:latin typeface="Times New Roman" panose="02020603050405020304" pitchFamily="18" charset="0"/>
                <a:ea typeface="MS PGothic" panose="020B0600070205080204" pitchFamily="34" charset="-128"/>
              </a:defRPr>
            </a:lvl3pPr>
            <a:lvl4pPr marL="12001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4pPr>
            <a:lvl5pPr marL="15430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defRPr/>
            </a:pPr>
            <a:fld id="{8D28CD57-BE1F-4EDC-B4BC-06D5C9796335}" type="slidenum">
              <a:rPr lang="nl-NL" altLang="nl-NL" sz="1050"/>
              <a:pPr>
                <a:spcBef>
                  <a:spcPct val="0"/>
                </a:spcBef>
                <a:buFontTx/>
                <a:buNone/>
                <a:defRPr/>
              </a:pPr>
              <a:t>2</a:t>
            </a:fld>
            <a:endParaRPr lang="nl-NL" altLang="nl-NL" sz="1050"/>
          </a:p>
        </p:txBody>
      </p:sp>
    </p:spTree>
    <p:extLst>
      <p:ext uri="{BB962C8B-B14F-4D97-AF65-F5344CB8AC3E}">
        <p14:creationId xmlns:p14="http://schemas.microsoft.com/office/powerpoint/2010/main" val="173792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Tijdelijke aanduiding voor inhoud 2" descr="pro2000.jpg"/>
          <p:cNvPicPr>
            <a:picLocks noGrp="1" noChangeAspect="1"/>
          </p:cNvPicPr>
          <p:nvPr>
            <p:ph/>
          </p:nvPr>
        </p:nvPicPr>
        <p:blipFill>
          <a:blip r:embed="rId3">
            <a:extLst>
              <a:ext uri="{28A0092B-C50C-407E-A947-70E740481C1C}">
                <a14:useLocalDpi xmlns:a14="http://schemas.microsoft.com/office/drawing/2010/main" val="0"/>
              </a:ext>
            </a:extLst>
          </a:blip>
          <a:srcRect l="-456" r="201"/>
          <a:stretch>
            <a:fillRect/>
          </a:stretch>
        </p:blipFill>
        <p:spPr>
          <a:xfrm>
            <a:off x="6888163" y="620713"/>
            <a:ext cx="2989262" cy="5486400"/>
          </a:xfrm>
        </p:spPr>
      </p:pic>
      <p:pic>
        <p:nvPicPr>
          <p:cNvPr id="37891" name="Afbeelding 3" descr="img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341438"/>
            <a:ext cx="39370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kstvak 4"/>
          <p:cNvSpPr txBox="1">
            <a:spLocks noChangeArrowheads="1"/>
          </p:cNvSpPr>
          <p:nvPr/>
        </p:nvSpPr>
        <p:spPr bwMode="auto">
          <a:xfrm>
            <a:off x="2424114" y="5013326"/>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a:latin typeface="Arial" panose="020B0604020202020204" pitchFamily="34" charset="0"/>
              </a:rPr>
              <a:t>Veterinay dental units</a:t>
            </a:r>
          </a:p>
        </p:txBody>
      </p:sp>
      <p:sp>
        <p:nvSpPr>
          <p:cNvPr id="3789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61DD587-623F-4167-91BD-A5BF570E1D88}" type="slidenum">
              <a:rPr lang="nl-NL" altLang="nl-NL" sz="1400"/>
              <a:pPr>
                <a:spcBef>
                  <a:spcPct val="0"/>
                </a:spcBef>
                <a:buFontTx/>
                <a:buNone/>
              </a:pPr>
              <a:t>20</a:t>
            </a:fld>
            <a:endParaRPr lang="nl-NL" altLang="nl-NL" sz="1400"/>
          </a:p>
        </p:txBody>
      </p:sp>
    </p:spTree>
    <p:extLst>
      <p:ext uri="{BB962C8B-B14F-4D97-AF65-F5344CB8AC3E}">
        <p14:creationId xmlns:p14="http://schemas.microsoft.com/office/powerpoint/2010/main" val="1035549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511176"/>
            <a:ext cx="9290051"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961EFBA-E349-40CD-9A66-FF0AC0D940E4}" type="slidenum">
              <a:rPr lang="nl-NL" altLang="nl-NL" sz="1400"/>
              <a:pPr>
                <a:spcBef>
                  <a:spcPct val="0"/>
                </a:spcBef>
                <a:buFontTx/>
                <a:buNone/>
              </a:pPr>
              <a:t>21</a:t>
            </a:fld>
            <a:endParaRPr lang="nl-NL" altLang="nl-NL" sz="1400"/>
          </a:p>
        </p:txBody>
      </p:sp>
    </p:spTree>
    <p:extLst>
      <p:ext uri="{BB962C8B-B14F-4D97-AF65-F5344CB8AC3E}">
        <p14:creationId xmlns:p14="http://schemas.microsoft.com/office/powerpoint/2010/main" val="2807602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Tijdelijke aanduiding voor inhoud 2" descr="polijstcup.jpeg"/>
          <p:cNvPicPr>
            <a:picLocks noGrp="1" noChangeAspect="1"/>
          </p:cNvPicPr>
          <p:nvPr>
            <p:ph/>
          </p:nvPr>
        </p:nvPicPr>
        <p:blipFill>
          <a:blip r:embed="rId2">
            <a:extLst>
              <a:ext uri="{28A0092B-C50C-407E-A947-70E740481C1C}">
                <a14:useLocalDpi xmlns:a14="http://schemas.microsoft.com/office/drawing/2010/main" val="0"/>
              </a:ext>
            </a:extLst>
          </a:blip>
          <a:srcRect t="810" b="810"/>
          <a:stretch>
            <a:fillRect/>
          </a:stretch>
        </p:blipFill>
        <p:spPr/>
      </p:pic>
      <p:sp>
        <p:nvSpPr>
          <p:cNvPr id="4096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03E84B1-98E3-4680-ADF7-DB2E63F4F4B2}" type="slidenum">
              <a:rPr lang="nl-NL" altLang="nl-NL" sz="1400"/>
              <a:pPr>
                <a:spcBef>
                  <a:spcPct val="0"/>
                </a:spcBef>
                <a:buFontTx/>
                <a:buNone/>
              </a:pPr>
              <a:t>22</a:t>
            </a:fld>
            <a:endParaRPr lang="nl-NL" altLang="nl-NL" sz="1400"/>
          </a:p>
        </p:txBody>
      </p:sp>
    </p:spTree>
    <p:extLst>
      <p:ext uri="{BB962C8B-B14F-4D97-AF65-F5344CB8AC3E}">
        <p14:creationId xmlns:p14="http://schemas.microsoft.com/office/powerpoint/2010/main" val="327313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Tijdelijke aanduiding voor inhoud 2" descr="polijst foto.jpeg"/>
          <p:cNvPicPr>
            <a:picLocks noGrp="1" noChangeAspect="1"/>
          </p:cNvPicPr>
          <p:nvPr>
            <p:ph/>
          </p:nvPr>
        </p:nvPicPr>
        <p:blipFill>
          <a:blip r:embed="rId2">
            <a:extLst>
              <a:ext uri="{28A0092B-C50C-407E-A947-70E740481C1C}">
                <a14:useLocalDpi xmlns:a14="http://schemas.microsoft.com/office/drawing/2010/main" val="0"/>
              </a:ext>
            </a:extLst>
          </a:blip>
          <a:srcRect t="8023" b="10672"/>
          <a:stretch>
            <a:fillRect/>
          </a:stretch>
        </p:blipFill>
        <p:spPr>
          <a:xfrm>
            <a:off x="2209800" y="852488"/>
            <a:ext cx="7772400" cy="5313362"/>
          </a:xfrm>
        </p:spPr>
      </p:pic>
      <p:sp>
        <p:nvSpPr>
          <p:cNvPr id="4198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5D06CE2-0BC0-4BCC-A9D9-63B3A50A2F27}" type="slidenum">
              <a:rPr lang="nl-NL" altLang="nl-NL" sz="1400"/>
              <a:pPr>
                <a:spcBef>
                  <a:spcPct val="0"/>
                </a:spcBef>
                <a:buFontTx/>
                <a:buNone/>
              </a:pPr>
              <a:t>23</a:t>
            </a:fld>
            <a:endParaRPr lang="nl-NL" altLang="nl-NL" sz="1400"/>
          </a:p>
        </p:txBody>
      </p:sp>
      <p:sp>
        <p:nvSpPr>
          <p:cNvPr id="4" name="Rectangle 2"/>
          <p:cNvSpPr txBox="1">
            <a:spLocks noChangeArrowheads="1"/>
          </p:cNvSpPr>
          <p:nvPr/>
        </p:nvSpPr>
        <p:spPr bwMode="auto">
          <a:xfrm>
            <a:off x="2057400" y="304800"/>
            <a:ext cx="25987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nl-NL" sz="2400" kern="0" dirty="0">
                <a:latin typeface="Arial" charset="0"/>
                <a:ea typeface="+mj-ea"/>
                <a:cs typeface="+mj-cs"/>
              </a:rPr>
              <a:t>Polijsten</a:t>
            </a:r>
          </a:p>
        </p:txBody>
      </p:sp>
    </p:spTree>
    <p:extLst>
      <p:ext uri="{BB962C8B-B14F-4D97-AF65-F5344CB8AC3E}">
        <p14:creationId xmlns:p14="http://schemas.microsoft.com/office/powerpoint/2010/main" val="125266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DSC00007"/>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43011"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B882316-815B-4188-AB16-436736CF3008}" type="slidenum">
              <a:rPr lang="nl-NL" altLang="nl-NL" sz="1400"/>
              <a:pPr>
                <a:spcBef>
                  <a:spcPct val="0"/>
                </a:spcBef>
                <a:buFontTx/>
                <a:buNone/>
              </a:pPr>
              <a:t>24</a:t>
            </a:fld>
            <a:endParaRPr lang="nl-NL" altLang="nl-NL" sz="1400"/>
          </a:p>
        </p:txBody>
      </p:sp>
    </p:spTree>
    <p:extLst>
      <p:ext uri="{BB962C8B-B14F-4D97-AF65-F5344CB8AC3E}">
        <p14:creationId xmlns:p14="http://schemas.microsoft.com/office/powerpoint/2010/main" val="3636661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DSC00005"/>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45059"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EEDE400-1367-46F8-8A9D-6923B0A7C4C4}" type="slidenum">
              <a:rPr lang="nl-NL" altLang="nl-NL" sz="1400"/>
              <a:pPr>
                <a:spcBef>
                  <a:spcPct val="0"/>
                </a:spcBef>
                <a:buFontTx/>
                <a:buNone/>
              </a:pPr>
              <a:t>25</a:t>
            </a:fld>
            <a:endParaRPr lang="nl-NL" altLang="nl-NL" sz="1400"/>
          </a:p>
        </p:txBody>
      </p:sp>
    </p:spTree>
    <p:extLst>
      <p:ext uri="{BB962C8B-B14F-4D97-AF65-F5344CB8AC3E}">
        <p14:creationId xmlns:p14="http://schemas.microsoft.com/office/powerpoint/2010/main" val="1878855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DSC00006"/>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4710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21621D9-3EBD-48C2-A9E1-3513051F339E}" type="slidenum">
              <a:rPr lang="nl-NL" altLang="nl-NL" sz="1400"/>
              <a:pPr>
                <a:spcBef>
                  <a:spcPct val="0"/>
                </a:spcBef>
                <a:buFontTx/>
                <a:buNone/>
              </a:pPr>
              <a:t>26</a:t>
            </a:fld>
            <a:endParaRPr lang="nl-NL" altLang="nl-NL" sz="1400"/>
          </a:p>
        </p:txBody>
      </p:sp>
    </p:spTree>
    <p:extLst>
      <p:ext uri="{BB962C8B-B14F-4D97-AF65-F5344CB8AC3E}">
        <p14:creationId xmlns:p14="http://schemas.microsoft.com/office/powerpoint/2010/main" val="1555628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inhoud 1"/>
          <p:cNvSpPr>
            <a:spLocks noGrp="1"/>
          </p:cNvSpPr>
          <p:nvPr>
            <p:ph/>
          </p:nvPr>
        </p:nvSpPr>
        <p:spPr>
          <a:xfrm>
            <a:off x="2209800" y="188914"/>
            <a:ext cx="7772400" cy="6516687"/>
          </a:xfrm>
        </p:spPr>
        <p:txBody>
          <a:bodyPr/>
          <a:lstStyle/>
          <a:p>
            <a:pPr marL="0" indent="0">
              <a:buNone/>
            </a:pPr>
            <a:r>
              <a:rPr lang="nl-NL" altLang="nl-NL" b="1" smtClean="0"/>
              <a:t>Volgorde bij gebitsreiniging:</a:t>
            </a:r>
          </a:p>
          <a:p>
            <a:pPr marL="0" indent="0">
              <a:buNone/>
            </a:pPr>
            <a:r>
              <a:rPr lang="nl-NL" altLang="nl-NL" smtClean="0"/>
              <a:t>I.  Rechter zijligging:</a:t>
            </a:r>
          </a:p>
          <a:p>
            <a:pPr marL="0" indent="0">
              <a:buNone/>
            </a:pPr>
            <a:r>
              <a:rPr lang="nl-NL" altLang="nl-NL" smtClean="0"/>
              <a:t>	1.  Linksboven bucaal: I </a:t>
            </a:r>
            <a:r>
              <a:rPr lang="nl-NL" altLang="nl-NL" smtClean="0">
                <a:latin typeface="Century Gothic" panose="020B0502020202020204" pitchFamily="34" charset="0"/>
              </a:rPr>
              <a:t>→</a:t>
            </a:r>
            <a:r>
              <a:rPr lang="nl-NL" altLang="nl-NL" smtClean="0"/>
              <a:t> M</a:t>
            </a:r>
          </a:p>
          <a:p>
            <a:pPr marL="0" indent="0">
              <a:buNone/>
            </a:pPr>
            <a:r>
              <a:rPr lang="nl-NL" altLang="nl-NL" smtClean="0"/>
              <a:t>	2.  Linksonder bucaal: M </a:t>
            </a:r>
            <a:r>
              <a:rPr lang="nl-NL" altLang="nl-NL" smtClean="0">
                <a:latin typeface="Century Gothic" panose="020B0502020202020204" pitchFamily="34" charset="0"/>
              </a:rPr>
              <a:t>→</a:t>
            </a:r>
            <a:r>
              <a:rPr lang="nl-NL" altLang="nl-NL" smtClean="0"/>
              <a:t> I</a:t>
            </a:r>
          </a:p>
          <a:p>
            <a:pPr marL="0" indent="0">
              <a:buNone/>
            </a:pPr>
            <a:r>
              <a:rPr lang="nl-NL" altLang="nl-NL" smtClean="0"/>
              <a:t>	3.  Rechtsonder linguaal: I </a:t>
            </a:r>
            <a:r>
              <a:rPr lang="nl-NL" altLang="nl-NL" smtClean="0">
                <a:latin typeface="Century Gothic" panose="020B0502020202020204" pitchFamily="34" charset="0"/>
              </a:rPr>
              <a:t>→</a:t>
            </a:r>
            <a:r>
              <a:rPr lang="nl-NL" altLang="nl-NL" smtClean="0"/>
              <a:t> M</a:t>
            </a:r>
          </a:p>
          <a:p>
            <a:pPr marL="0" indent="0">
              <a:buNone/>
            </a:pPr>
            <a:r>
              <a:rPr lang="nl-NL" altLang="nl-NL" smtClean="0"/>
              <a:t>	4.  Rechtsboven linguaal: M </a:t>
            </a:r>
            <a:r>
              <a:rPr lang="nl-NL" altLang="nl-NL" smtClean="0">
                <a:latin typeface="Century Gothic" panose="020B0502020202020204" pitchFamily="34" charset="0"/>
              </a:rPr>
              <a:t>→</a:t>
            </a:r>
            <a:r>
              <a:rPr lang="nl-NL" altLang="nl-NL" smtClean="0"/>
              <a:t> I</a:t>
            </a:r>
          </a:p>
          <a:p>
            <a:pPr marL="0" indent="0">
              <a:buNone/>
            </a:pPr>
            <a:r>
              <a:rPr lang="nl-NL" altLang="nl-NL" smtClean="0"/>
              <a:t>II.  Linker zijligging:</a:t>
            </a:r>
          </a:p>
          <a:p>
            <a:pPr marL="0" indent="0">
              <a:buNone/>
            </a:pPr>
            <a:r>
              <a:rPr lang="nl-NL" altLang="nl-NL" smtClean="0"/>
              <a:t>	1.  Rechtsboven bucaal: I </a:t>
            </a:r>
            <a:r>
              <a:rPr lang="nl-NL" altLang="nl-NL" smtClean="0">
                <a:latin typeface="Century Gothic" panose="020B0502020202020204" pitchFamily="34" charset="0"/>
              </a:rPr>
              <a:t>→</a:t>
            </a:r>
            <a:r>
              <a:rPr lang="nl-NL" altLang="nl-NL" smtClean="0"/>
              <a:t> M</a:t>
            </a:r>
          </a:p>
          <a:p>
            <a:pPr marL="0" indent="0">
              <a:buNone/>
            </a:pPr>
            <a:r>
              <a:rPr lang="nl-NL" altLang="nl-NL" smtClean="0"/>
              <a:t>	2.  Rechtsonder bucaal: M </a:t>
            </a:r>
            <a:r>
              <a:rPr lang="nl-NL" altLang="nl-NL" smtClean="0">
                <a:latin typeface="Century Gothic" panose="020B0502020202020204" pitchFamily="34" charset="0"/>
              </a:rPr>
              <a:t>→</a:t>
            </a:r>
            <a:r>
              <a:rPr lang="nl-NL" altLang="nl-NL" smtClean="0"/>
              <a:t> I</a:t>
            </a:r>
          </a:p>
          <a:p>
            <a:pPr marL="0" indent="0">
              <a:buNone/>
            </a:pPr>
            <a:r>
              <a:rPr lang="nl-NL" altLang="nl-NL" smtClean="0"/>
              <a:t>	3.  Linksonder linguaal: I </a:t>
            </a:r>
            <a:r>
              <a:rPr lang="nl-NL" altLang="nl-NL" smtClean="0">
                <a:latin typeface="Century Gothic" panose="020B0502020202020204" pitchFamily="34" charset="0"/>
              </a:rPr>
              <a:t>→</a:t>
            </a:r>
            <a:r>
              <a:rPr lang="nl-NL" altLang="nl-NL" smtClean="0"/>
              <a:t> M</a:t>
            </a:r>
          </a:p>
          <a:p>
            <a:pPr marL="0" indent="0">
              <a:buNone/>
            </a:pPr>
            <a:r>
              <a:rPr lang="nl-NL" altLang="nl-NL" smtClean="0"/>
              <a:t>	4.  Linksboven linguaal: M </a:t>
            </a:r>
            <a:r>
              <a:rPr lang="nl-NL" altLang="nl-NL" smtClean="0">
                <a:latin typeface="Century Gothic" panose="020B0502020202020204" pitchFamily="34" charset="0"/>
              </a:rPr>
              <a:t>→</a:t>
            </a:r>
            <a:r>
              <a:rPr lang="nl-NL" altLang="nl-NL" smtClean="0"/>
              <a:t> I</a:t>
            </a:r>
          </a:p>
        </p:txBody>
      </p:sp>
      <p:sp>
        <p:nvSpPr>
          <p:cNvPr id="49155"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DE4B05-2E1D-48E7-A9D9-2CA5041C532B}" type="slidenum">
              <a:rPr lang="nl-NL" altLang="nl-NL" sz="1400">
                <a:latin typeface="Times New Roman" panose="02020603050405020304" pitchFamily="18" charset="0"/>
              </a:rPr>
              <a:pPr/>
              <a:t>27</a:t>
            </a:fld>
            <a:endParaRPr lang="nl-NL" altLang="nl-NL" sz="1400">
              <a:latin typeface="Times New Roman" panose="02020603050405020304" pitchFamily="18" charset="0"/>
            </a:endParaRPr>
          </a:p>
        </p:txBody>
      </p:sp>
    </p:spTree>
    <p:extLst>
      <p:ext uri="{BB962C8B-B14F-4D97-AF65-F5344CB8AC3E}">
        <p14:creationId xmlns:p14="http://schemas.microsoft.com/office/powerpoint/2010/main" val="98134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DSC00009"/>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120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8E59E06-8B66-443A-8E67-096AEB3BA640}" type="slidenum">
              <a:rPr lang="nl-NL" altLang="nl-NL" sz="1400"/>
              <a:pPr>
                <a:spcBef>
                  <a:spcPct val="0"/>
                </a:spcBef>
                <a:buFontTx/>
                <a:buNone/>
              </a:pPr>
              <a:t>28</a:t>
            </a:fld>
            <a:endParaRPr lang="nl-NL" altLang="nl-NL" sz="1400"/>
          </a:p>
        </p:txBody>
      </p:sp>
    </p:spTree>
    <p:extLst>
      <p:ext uri="{BB962C8B-B14F-4D97-AF65-F5344CB8AC3E}">
        <p14:creationId xmlns:p14="http://schemas.microsoft.com/office/powerpoint/2010/main" val="3582482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DSC00011"/>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3251"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94BF701-D2EA-498F-9FC3-4F6DE6026172}" type="slidenum">
              <a:rPr lang="nl-NL" altLang="nl-NL" sz="1400"/>
              <a:pPr>
                <a:spcBef>
                  <a:spcPct val="0"/>
                </a:spcBef>
                <a:buFontTx/>
                <a:buNone/>
              </a:pPr>
              <a:t>29</a:t>
            </a:fld>
            <a:endParaRPr lang="nl-NL" altLang="nl-NL" sz="1400"/>
          </a:p>
        </p:txBody>
      </p:sp>
    </p:spTree>
    <p:extLst>
      <p:ext uri="{BB962C8B-B14F-4D97-AF65-F5344CB8AC3E}">
        <p14:creationId xmlns:p14="http://schemas.microsoft.com/office/powerpoint/2010/main" val="1261008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088" y="1106488"/>
            <a:ext cx="7345362" cy="711200"/>
          </a:xfrm>
        </p:spPr>
        <p:txBody>
          <a:bodyPr/>
          <a:lstStyle/>
          <a:p>
            <a:pPr>
              <a:defRPr/>
            </a:pPr>
            <a:r>
              <a:rPr lang="nl-NL" dirty="0" smtClean="0">
                <a:latin typeface="Arial"/>
                <a:ea typeface="+mj-ea"/>
                <a:cs typeface="Arial"/>
              </a:rPr>
              <a:t>Predisponerende factoren</a:t>
            </a:r>
            <a:endParaRPr lang="nl-NL" dirty="0">
              <a:latin typeface="Arial"/>
              <a:ea typeface="+mj-ea"/>
              <a:cs typeface="Arial"/>
            </a:endParaRPr>
          </a:p>
        </p:txBody>
      </p:sp>
      <p:sp>
        <p:nvSpPr>
          <p:cNvPr id="4" name="Tekstvak 3"/>
          <p:cNvSpPr txBox="1">
            <a:spLocks noChangeArrowheads="1"/>
          </p:cNvSpPr>
          <p:nvPr/>
        </p:nvSpPr>
        <p:spPr bwMode="auto">
          <a:xfrm>
            <a:off x="2855913" y="1622425"/>
            <a:ext cx="64817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Persisterende (blijvende) melktanden;</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Te veel of gedraaide tanden, vooral bij de brachycefale rassen;</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Malocclusie;</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Trauma (zoals een afgebroken tand of kies of het bijten op stenen, metaal of botten);</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Ademen met geopende mond</a:t>
            </a:r>
            <a:r>
              <a:rPr lang="nl-NL" altLang="nl-NL" sz="3000">
                <a:latin typeface="Arial" panose="020B0604020202020204" pitchFamily="34" charset="0"/>
              </a:rPr>
              <a:t> → </a:t>
            </a:r>
            <a:r>
              <a:rPr lang="nl-NL" altLang="nl-NL" sz="3000" baseline="30000">
                <a:latin typeface="Arial" panose="020B0604020202020204" pitchFamily="34" charset="0"/>
              </a:rPr>
              <a:t>speeksel droogt uit </a:t>
            </a:r>
            <a:r>
              <a:rPr lang="nl-NL" altLang="nl-NL" sz="3000">
                <a:latin typeface="Arial" panose="020B0604020202020204" pitchFamily="34" charset="0"/>
              </a:rPr>
              <a:t>→</a:t>
            </a:r>
            <a:r>
              <a:rPr lang="nl-NL" altLang="nl-NL" sz="3000" baseline="30000">
                <a:latin typeface="Arial" panose="020B0604020202020204" pitchFamily="34" charset="0"/>
              </a:rPr>
              <a:t> gingiva wordt droog;</a:t>
            </a:r>
          </a:p>
        </p:txBody>
      </p:sp>
      <p:sp>
        <p:nvSpPr>
          <p:cNvPr id="22532" name="Tijdelijke aanduiding voor dianumm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ea typeface="MS PGothic" panose="020B0600070205080204" pitchFamily="34" charset="-128"/>
              </a:defRPr>
            </a:lvl1pPr>
            <a:lvl2pPr marL="557213" indent="-214313">
              <a:spcBef>
                <a:spcPct val="20000"/>
              </a:spcBef>
              <a:buChar char="–"/>
              <a:defRPr sz="2100">
                <a:solidFill>
                  <a:schemeClr val="tx1"/>
                </a:solidFill>
                <a:latin typeface="Times New Roman" panose="02020603050405020304" pitchFamily="18" charset="0"/>
                <a:ea typeface="MS PGothic" panose="020B0600070205080204" pitchFamily="34" charset="-128"/>
              </a:defRPr>
            </a:lvl2pPr>
            <a:lvl3pPr marL="857250" indent="-171450">
              <a:spcBef>
                <a:spcPct val="20000"/>
              </a:spcBef>
              <a:buChar char="•"/>
              <a:defRPr sz="1800">
                <a:solidFill>
                  <a:schemeClr val="tx1"/>
                </a:solidFill>
                <a:latin typeface="Times New Roman" panose="02020603050405020304" pitchFamily="18" charset="0"/>
                <a:ea typeface="MS PGothic" panose="020B0600070205080204" pitchFamily="34" charset="-128"/>
              </a:defRPr>
            </a:lvl3pPr>
            <a:lvl4pPr marL="12001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4pPr>
            <a:lvl5pPr marL="15430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defRPr/>
            </a:pPr>
            <a:fld id="{857DC377-6403-4C76-90B4-DDAE4414C507}" type="slidenum">
              <a:rPr lang="nl-NL" altLang="nl-NL" sz="1050"/>
              <a:pPr>
                <a:spcBef>
                  <a:spcPct val="0"/>
                </a:spcBef>
                <a:buFontTx/>
                <a:buNone/>
                <a:defRPr/>
              </a:pPr>
              <a:t>3</a:t>
            </a:fld>
            <a:endParaRPr lang="nl-NL" altLang="nl-NL" sz="1050"/>
          </a:p>
        </p:txBody>
      </p:sp>
    </p:spTree>
    <p:extLst>
      <p:ext uri="{BB962C8B-B14F-4D97-AF65-F5344CB8AC3E}">
        <p14:creationId xmlns:p14="http://schemas.microsoft.com/office/powerpoint/2010/main" val="350577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DSC00012"/>
          <p:cNvPicPr>
            <a:picLocks noGrp="1" noChangeAspect="1" noChangeArrowheads="1"/>
          </p:cNvPicPr>
          <p:nvPr>
            <p:ph/>
          </p:nvPr>
        </p:nvPicPr>
        <p:blipFill>
          <a:blip r:embed="rId2"/>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5299"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F65BC3E-8504-4A44-B98C-89FA7FC02A68}" type="slidenum">
              <a:rPr lang="nl-NL" altLang="nl-NL" sz="1400"/>
              <a:pPr>
                <a:spcBef>
                  <a:spcPct val="0"/>
                </a:spcBef>
                <a:buFontTx/>
                <a:buNone/>
              </a:pPr>
              <a:t>30</a:t>
            </a:fld>
            <a:endParaRPr lang="nl-NL" altLang="nl-NL" sz="1400"/>
          </a:p>
        </p:txBody>
      </p:sp>
    </p:spTree>
    <p:extLst>
      <p:ext uri="{BB962C8B-B14F-4D97-AF65-F5344CB8AC3E}">
        <p14:creationId xmlns:p14="http://schemas.microsoft.com/office/powerpoint/2010/main" val="1865696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DSC00013"/>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632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C7DF323-481E-41B4-B3A6-F3A2AA4D41BB}" type="slidenum">
              <a:rPr lang="nl-NL" altLang="nl-NL" sz="1400"/>
              <a:pPr>
                <a:spcBef>
                  <a:spcPct val="0"/>
                </a:spcBef>
                <a:buFontTx/>
                <a:buNone/>
              </a:pPr>
              <a:t>31</a:t>
            </a:fld>
            <a:endParaRPr lang="nl-NL" altLang="nl-NL" sz="1400"/>
          </a:p>
        </p:txBody>
      </p:sp>
    </p:spTree>
    <p:extLst>
      <p:ext uri="{BB962C8B-B14F-4D97-AF65-F5344CB8AC3E}">
        <p14:creationId xmlns:p14="http://schemas.microsoft.com/office/powerpoint/2010/main" val="3354914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DSC00015"/>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8371"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8FEE6EE-3910-4432-85B1-D647924A319C}" type="slidenum">
              <a:rPr lang="nl-NL" altLang="nl-NL" sz="1400"/>
              <a:pPr>
                <a:spcBef>
                  <a:spcPct val="0"/>
                </a:spcBef>
                <a:buFontTx/>
                <a:buNone/>
              </a:pPr>
              <a:t>32</a:t>
            </a:fld>
            <a:endParaRPr lang="nl-NL" altLang="nl-NL" sz="1400"/>
          </a:p>
        </p:txBody>
      </p:sp>
    </p:spTree>
    <p:extLst>
      <p:ext uri="{BB962C8B-B14F-4D97-AF65-F5344CB8AC3E}">
        <p14:creationId xmlns:p14="http://schemas.microsoft.com/office/powerpoint/2010/main" val="692839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DSC00014"/>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0419"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5B828CA-D2A0-4C77-989D-98865E405C51}" type="slidenum">
              <a:rPr lang="nl-NL" altLang="nl-NL" sz="1400"/>
              <a:pPr>
                <a:spcBef>
                  <a:spcPct val="0"/>
                </a:spcBef>
                <a:buFontTx/>
                <a:buNone/>
              </a:pPr>
              <a:t>33</a:t>
            </a:fld>
            <a:endParaRPr lang="nl-NL" altLang="nl-NL" sz="1400"/>
          </a:p>
        </p:txBody>
      </p:sp>
    </p:spTree>
    <p:extLst>
      <p:ext uri="{BB962C8B-B14F-4D97-AF65-F5344CB8AC3E}">
        <p14:creationId xmlns:p14="http://schemas.microsoft.com/office/powerpoint/2010/main" val="1996646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DSC00016"/>
          <p:cNvPicPr>
            <a:picLocks noGrp="1" noChangeAspect="1" noChangeArrowheads="1"/>
          </p:cNvPicPr>
          <p:nvPr>
            <p:ph/>
          </p:nvPr>
        </p:nvPicPr>
        <p:blipFill>
          <a:blip r:embed="rId3"/>
          <a:srcRect/>
          <a:stretch>
            <a:fillRect/>
          </a:stretch>
        </p:blipFill>
        <p:spPr>
          <a:xfrm>
            <a:off x="2438400" y="609600"/>
            <a:ext cx="7315200" cy="5486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246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BF2CF57-5C0C-4D6F-B66C-03F1F8D9074F}" type="slidenum">
              <a:rPr lang="nl-NL" altLang="nl-NL" sz="1400"/>
              <a:pPr>
                <a:spcBef>
                  <a:spcPct val="0"/>
                </a:spcBef>
                <a:buFontTx/>
                <a:buNone/>
              </a:pPr>
              <a:t>34</a:t>
            </a:fld>
            <a:endParaRPr lang="nl-NL" altLang="nl-NL" sz="1400"/>
          </a:p>
        </p:txBody>
      </p:sp>
    </p:spTree>
    <p:extLst>
      <p:ext uri="{BB962C8B-B14F-4D97-AF65-F5344CB8AC3E}">
        <p14:creationId xmlns:p14="http://schemas.microsoft.com/office/powerpoint/2010/main" val="2035959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750" y="1106488"/>
            <a:ext cx="7918450" cy="711200"/>
          </a:xfrm>
        </p:spPr>
        <p:txBody>
          <a:bodyPr/>
          <a:lstStyle/>
          <a:p>
            <a:pPr>
              <a:defRPr/>
            </a:pPr>
            <a:r>
              <a:rPr lang="nl-NL" dirty="0" smtClean="0">
                <a:latin typeface="Arial"/>
                <a:ea typeface="+mj-ea"/>
                <a:cs typeface="Arial"/>
              </a:rPr>
              <a:t>Predisponerende factoren</a:t>
            </a:r>
            <a:endParaRPr lang="nl-NL" dirty="0">
              <a:latin typeface="Arial"/>
              <a:ea typeface="+mj-ea"/>
              <a:cs typeface="Arial"/>
            </a:endParaRPr>
          </a:p>
        </p:txBody>
      </p:sp>
      <p:sp>
        <p:nvSpPr>
          <p:cNvPr id="4" name="Tekstvak 3"/>
          <p:cNvSpPr txBox="1">
            <a:spLocks noChangeArrowheads="1"/>
          </p:cNvSpPr>
          <p:nvPr/>
        </p:nvSpPr>
        <p:spPr bwMode="auto">
          <a:xfrm>
            <a:off x="2855913" y="1779588"/>
            <a:ext cx="64817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Nieuwvormingen in de mondholte;</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Een dieet met alleen blikvoer;</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Irriterende, chemische stoffen;</a:t>
            </a:r>
          </a:p>
          <a:p>
            <a:pPr eaLnBrk="1" hangingPunct="1">
              <a:spcBef>
                <a:spcPct val="0"/>
              </a:spcBef>
            </a:pPr>
            <a:endParaRPr lang="nl-NL" altLang="nl-NL" sz="3000" baseline="30000">
              <a:latin typeface="Arial" panose="020B0604020202020204" pitchFamily="34" charset="0"/>
            </a:endParaRPr>
          </a:p>
          <a:p>
            <a:pPr eaLnBrk="1" hangingPunct="1">
              <a:spcBef>
                <a:spcPct val="0"/>
              </a:spcBef>
            </a:pPr>
            <a:r>
              <a:rPr lang="nl-NL" altLang="nl-NL" sz="3000" baseline="30000">
                <a:latin typeface="Arial" panose="020B0604020202020204" pitchFamily="34" charset="0"/>
              </a:rPr>
              <a:t>Systemische ziekten (chronische nieraandoeningen, suikerziekte).</a:t>
            </a:r>
            <a:endParaRPr lang="nl-NL" altLang="nl-NL" sz="3000">
              <a:latin typeface="Arial" panose="020B0604020202020204" pitchFamily="34" charset="0"/>
            </a:endParaRPr>
          </a:p>
        </p:txBody>
      </p:sp>
      <p:sp>
        <p:nvSpPr>
          <p:cNvPr id="24580" name="Tijdelijke aanduiding voor dianumm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ea typeface="MS PGothic" panose="020B0600070205080204" pitchFamily="34" charset="-128"/>
              </a:defRPr>
            </a:lvl1pPr>
            <a:lvl2pPr marL="557213" indent="-214313">
              <a:spcBef>
                <a:spcPct val="20000"/>
              </a:spcBef>
              <a:buChar char="–"/>
              <a:defRPr sz="2100">
                <a:solidFill>
                  <a:schemeClr val="tx1"/>
                </a:solidFill>
                <a:latin typeface="Times New Roman" panose="02020603050405020304" pitchFamily="18" charset="0"/>
                <a:ea typeface="MS PGothic" panose="020B0600070205080204" pitchFamily="34" charset="-128"/>
              </a:defRPr>
            </a:lvl2pPr>
            <a:lvl3pPr marL="857250" indent="-171450">
              <a:spcBef>
                <a:spcPct val="20000"/>
              </a:spcBef>
              <a:buChar char="•"/>
              <a:defRPr sz="1800">
                <a:solidFill>
                  <a:schemeClr val="tx1"/>
                </a:solidFill>
                <a:latin typeface="Times New Roman" panose="02020603050405020304" pitchFamily="18" charset="0"/>
                <a:ea typeface="MS PGothic" panose="020B0600070205080204" pitchFamily="34" charset="-128"/>
              </a:defRPr>
            </a:lvl3pPr>
            <a:lvl4pPr marL="12001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4pPr>
            <a:lvl5pPr marL="1543050" indent="-171450">
              <a:spcBef>
                <a:spcPct val="20000"/>
              </a:spcBef>
              <a:buChar char="»"/>
              <a:defRPr sz="1500">
                <a:solidFill>
                  <a:schemeClr val="tx1"/>
                </a:solidFill>
                <a:latin typeface="Times New Roman" panose="02020603050405020304" pitchFamily="18"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defRPr/>
            </a:pPr>
            <a:fld id="{C00B1A2A-8ACB-45F4-B6AA-E53768CFE580}" type="slidenum">
              <a:rPr lang="nl-NL" altLang="nl-NL" sz="1050"/>
              <a:pPr>
                <a:spcBef>
                  <a:spcPct val="0"/>
                </a:spcBef>
                <a:buFontTx/>
                <a:buNone/>
                <a:defRPr/>
              </a:pPr>
              <a:t>4</a:t>
            </a:fld>
            <a:endParaRPr lang="nl-NL" altLang="nl-NL" sz="1050"/>
          </a:p>
        </p:txBody>
      </p:sp>
    </p:spTree>
    <p:extLst>
      <p:ext uri="{BB962C8B-B14F-4D97-AF65-F5344CB8AC3E}">
        <p14:creationId xmlns:p14="http://schemas.microsoft.com/office/powerpoint/2010/main" val="95636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Tandplaque</a:t>
            </a:r>
          </a:p>
        </p:txBody>
      </p:sp>
      <p:pic>
        <p:nvPicPr>
          <p:cNvPr id="12291" name="Picture 3" descr="tandpla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0414"/>
            <a:ext cx="86868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38FAD7F-E8F7-43CB-8A76-D549076D1A48}" type="slidenum">
              <a:rPr lang="nl-NL" altLang="nl-NL" sz="1400"/>
              <a:pPr>
                <a:spcBef>
                  <a:spcPct val="0"/>
                </a:spcBef>
                <a:buFontTx/>
                <a:buNone/>
              </a:pPr>
              <a:t>5</a:t>
            </a:fld>
            <a:endParaRPr lang="nl-NL" altLang="nl-NL" sz="1400"/>
          </a:p>
        </p:txBody>
      </p:sp>
    </p:spTree>
    <p:extLst>
      <p:ext uri="{BB962C8B-B14F-4D97-AF65-F5344CB8AC3E}">
        <p14:creationId xmlns:p14="http://schemas.microsoft.com/office/powerpoint/2010/main" val="258987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Tandsteen</a:t>
            </a:r>
          </a:p>
        </p:txBody>
      </p:sp>
      <p:pic>
        <p:nvPicPr>
          <p:cNvPr id="13315" name="Picture 3" descr="tandst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66800"/>
            <a:ext cx="78486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4604D77-EC74-4D6D-AE14-8F9E0063A567}" type="slidenum">
              <a:rPr lang="nl-NL" altLang="nl-NL" sz="1400"/>
              <a:pPr>
                <a:spcBef>
                  <a:spcPct val="0"/>
                </a:spcBef>
                <a:buFontTx/>
                <a:buNone/>
              </a:pPr>
              <a:t>6</a:t>
            </a:fld>
            <a:endParaRPr lang="nl-NL" altLang="nl-NL" sz="1400"/>
          </a:p>
        </p:txBody>
      </p:sp>
    </p:spTree>
    <p:extLst>
      <p:ext uri="{BB962C8B-B14F-4D97-AF65-F5344CB8AC3E}">
        <p14:creationId xmlns:p14="http://schemas.microsoft.com/office/powerpoint/2010/main" val="504658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304800"/>
            <a:ext cx="2667000" cy="533400"/>
          </a:xfrm>
        </p:spPr>
        <p:txBody>
          <a:bodyPr>
            <a:normAutofit fontScale="90000"/>
          </a:bodyPr>
          <a:lstStyle/>
          <a:p>
            <a:pPr eaLnBrk="1" hangingPunct="1">
              <a:defRPr/>
            </a:pPr>
            <a:r>
              <a:rPr lang="nl-NL" sz="2400" dirty="0">
                <a:latin typeface="Arial" charset="0"/>
              </a:rPr>
              <a:t>Gingivitis tot parodontitis</a:t>
            </a:r>
          </a:p>
        </p:txBody>
      </p:sp>
      <p:sp>
        <p:nvSpPr>
          <p:cNvPr id="15363" name="Comment 4"/>
          <p:cNvSpPr>
            <a:spLocks noRot="1" noChangeAspect="1" noEditPoints="1" noChangeArrowheads="1" noChangeShapeType="1" noTextEdit="1"/>
          </p:cNvSpPr>
          <p:nvPr/>
        </p:nvSpPr>
        <p:spPr bwMode="auto">
          <a:xfrm>
            <a:off x="6424613" y="4886326"/>
            <a:ext cx="1657350" cy="36513"/>
          </a:xfrm>
          <a:custGeom>
            <a:avLst/>
            <a:gdLst>
              <a:gd name="T0" fmla="*/ 0 w 4605"/>
              <a:gd name="T1" fmla="*/ 2147483646 h 100"/>
              <a:gd name="T2" fmla="*/ 2147483646 w 4605"/>
              <a:gd name="T3" fmla="*/ 2147483646 h 100"/>
              <a:gd name="T4" fmla="*/ 2147483646 w 4605"/>
              <a:gd name="T5" fmla="*/ 2147483646 h 100"/>
              <a:gd name="T6" fmla="*/ 2147483646 w 4605"/>
              <a:gd name="T7" fmla="*/ 2147483646 h 100"/>
              <a:gd name="T8" fmla="*/ 2147483646 w 4605"/>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5" h="100" extrusionOk="0">
                <a:moveTo>
                  <a:pt x="0" y="0"/>
                </a:moveTo>
                <a:cubicBezTo>
                  <a:pt x="114" y="31"/>
                  <a:pt x="241" y="63"/>
                  <a:pt x="357" y="79"/>
                </a:cubicBezTo>
                <a:cubicBezTo>
                  <a:pt x="440" y="91"/>
                  <a:pt x="532" y="95"/>
                  <a:pt x="615" y="99"/>
                </a:cubicBezTo>
                <a:cubicBezTo>
                  <a:pt x="1279" y="134"/>
                  <a:pt x="1980" y="120"/>
                  <a:pt x="2639" y="79"/>
                </a:cubicBezTo>
                <a:cubicBezTo>
                  <a:pt x="3290" y="39"/>
                  <a:pt x="3952" y="79"/>
                  <a:pt x="4604" y="79"/>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64" name="Comment 5"/>
          <p:cNvSpPr>
            <a:spLocks noRot="1" noChangeAspect="1" noEditPoints="1" noChangeArrowheads="1" noChangeShapeType="1" noTextEdit="1"/>
          </p:cNvSpPr>
          <p:nvPr/>
        </p:nvSpPr>
        <p:spPr bwMode="auto">
          <a:xfrm>
            <a:off x="6418263" y="2949575"/>
            <a:ext cx="906462" cy="44450"/>
          </a:xfrm>
          <a:custGeom>
            <a:avLst/>
            <a:gdLst>
              <a:gd name="T0" fmla="*/ 2147483646 w 2521"/>
              <a:gd name="T1" fmla="*/ 2147483646 h 121"/>
              <a:gd name="T2" fmla="*/ 0 w 2521"/>
              <a:gd name="T3" fmla="*/ 2147483646 h 121"/>
              <a:gd name="T4" fmla="*/ 2147483646 w 2521"/>
              <a:gd name="T5" fmla="*/ 2147483646 h 121"/>
              <a:gd name="T6" fmla="*/ 2147483646 w 2521"/>
              <a:gd name="T7" fmla="*/ 2147483646 h 121"/>
              <a:gd name="T8" fmla="*/ 2147483646 w 2521"/>
              <a:gd name="T9" fmla="*/ 2147483646 h 121"/>
              <a:gd name="T10" fmla="*/ 2147483646 w 2521"/>
              <a:gd name="T11" fmla="*/ 2147483646 h 121"/>
              <a:gd name="T12" fmla="*/ 2147483646 w 2521"/>
              <a:gd name="T13" fmla="*/ 2147483646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1" h="121" extrusionOk="0">
                <a:moveTo>
                  <a:pt x="40" y="80"/>
                </a:moveTo>
                <a:cubicBezTo>
                  <a:pt x="20" y="40"/>
                  <a:pt x="13" y="27"/>
                  <a:pt x="0" y="0"/>
                </a:cubicBezTo>
                <a:cubicBezTo>
                  <a:pt x="521" y="0"/>
                  <a:pt x="1074" y="-50"/>
                  <a:pt x="1587" y="20"/>
                </a:cubicBezTo>
                <a:cubicBezTo>
                  <a:pt x="1747" y="42"/>
                  <a:pt x="1906" y="4"/>
                  <a:pt x="2064" y="40"/>
                </a:cubicBezTo>
                <a:cubicBezTo>
                  <a:pt x="2117" y="52"/>
                  <a:pt x="2165" y="58"/>
                  <a:pt x="2222" y="60"/>
                </a:cubicBezTo>
                <a:cubicBezTo>
                  <a:pt x="2288" y="63"/>
                  <a:pt x="2340" y="70"/>
                  <a:pt x="2401" y="80"/>
                </a:cubicBezTo>
                <a:cubicBezTo>
                  <a:pt x="2447" y="87"/>
                  <a:pt x="2482" y="101"/>
                  <a:pt x="2520" y="120"/>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15365" name="Afbeelding 4" descr="gingp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700213"/>
            <a:ext cx="767873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153BF29-3B00-47EF-8FF1-40849F15E254}" type="slidenum">
              <a:rPr lang="nl-NL" altLang="nl-NL" sz="1400"/>
              <a:pPr>
                <a:spcBef>
                  <a:spcPct val="0"/>
                </a:spcBef>
                <a:buFontTx/>
                <a:buNone/>
              </a:pPr>
              <a:t>7</a:t>
            </a:fld>
            <a:endParaRPr lang="nl-NL" altLang="nl-NL" sz="1400"/>
          </a:p>
        </p:txBody>
      </p:sp>
    </p:spTree>
    <p:extLst>
      <p:ext uri="{BB962C8B-B14F-4D97-AF65-F5344CB8AC3E}">
        <p14:creationId xmlns:p14="http://schemas.microsoft.com/office/powerpoint/2010/main" val="121801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304800"/>
            <a:ext cx="4254500" cy="533400"/>
          </a:xfrm>
        </p:spPr>
        <p:txBody>
          <a:bodyPr/>
          <a:lstStyle/>
          <a:p>
            <a:pPr eaLnBrk="1" hangingPunct="1">
              <a:defRPr/>
            </a:pPr>
            <a:r>
              <a:rPr lang="nl-NL" sz="2400" dirty="0">
                <a:latin typeface="Arial" charset="0"/>
              </a:rPr>
              <a:t>Gingivitis tot parodontitis</a:t>
            </a:r>
          </a:p>
        </p:txBody>
      </p:sp>
      <p:pic>
        <p:nvPicPr>
          <p:cNvPr id="17411" name="Picture 3" descr="3sta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768350"/>
            <a:ext cx="7388225"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mment 4"/>
          <p:cNvSpPr>
            <a:spLocks noRot="1" noChangeAspect="1" noEditPoints="1" noChangeArrowheads="1" noChangeShapeType="1" noTextEdit="1"/>
          </p:cNvSpPr>
          <p:nvPr/>
        </p:nvSpPr>
        <p:spPr bwMode="auto">
          <a:xfrm>
            <a:off x="5824538" y="2528888"/>
            <a:ext cx="1008062" cy="622300"/>
          </a:xfrm>
          <a:custGeom>
            <a:avLst/>
            <a:gdLst>
              <a:gd name="T0" fmla="*/ 0 w 2799"/>
              <a:gd name="T1" fmla="*/ 2147483646 h 1727"/>
              <a:gd name="T2" fmla="*/ 0 w 2799"/>
              <a:gd name="T3" fmla="*/ 2147483646 h 1727"/>
              <a:gd name="T4" fmla="*/ 2147483646 w 2799"/>
              <a:gd name="T5" fmla="*/ 2147483646 h 1727"/>
              <a:gd name="T6" fmla="*/ 2147483646 w 2799"/>
              <a:gd name="T7" fmla="*/ 2147483646 h 1727"/>
              <a:gd name="T8" fmla="*/ 2147483646 w 2799"/>
              <a:gd name="T9" fmla="*/ 2147483646 h 1727"/>
              <a:gd name="T10" fmla="*/ 2147483646 w 2799"/>
              <a:gd name="T11" fmla="*/ 2147483646 h 1727"/>
              <a:gd name="T12" fmla="*/ 2147483646 w 2799"/>
              <a:gd name="T13" fmla="*/ 2147483646 h 1727"/>
              <a:gd name="T14" fmla="*/ 2147483646 w 2799"/>
              <a:gd name="T15" fmla="*/ 2147483646 h 1727"/>
              <a:gd name="T16" fmla="*/ 2147483646 w 2799"/>
              <a:gd name="T17" fmla="*/ 2147483646 h 1727"/>
              <a:gd name="T18" fmla="*/ 2147483646 w 2799"/>
              <a:gd name="T19" fmla="*/ 2147483646 h 1727"/>
              <a:gd name="T20" fmla="*/ 2147483646 w 2799"/>
              <a:gd name="T21" fmla="*/ 2147483646 h 1727"/>
              <a:gd name="T22" fmla="*/ 2147483646 w 2799"/>
              <a:gd name="T23" fmla="*/ 2147483646 h 1727"/>
              <a:gd name="T24" fmla="*/ 2147483646 w 2799"/>
              <a:gd name="T25" fmla="*/ 2147483646 h 1727"/>
              <a:gd name="T26" fmla="*/ 2147483646 w 2799"/>
              <a:gd name="T27" fmla="*/ 2147483646 h 1727"/>
              <a:gd name="T28" fmla="*/ 2147483646 w 2799"/>
              <a:gd name="T29" fmla="*/ 2147483646 h 1727"/>
              <a:gd name="T30" fmla="*/ 2147483646 w 2799"/>
              <a:gd name="T31" fmla="*/ 2147483646 h 1727"/>
              <a:gd name="T32" fmla="*/ 2147483646 w 2799"/>
              <a:gd name="T33" fmla="*/ 2147483646 h 1727"/>
              <a:gd name="T34" fmla="*/ 2147483646 w 2799"/>
              <a:gd name="T35" fmla="*/ 2147483646 h 1727"/>
              <a:gd name="T36" fmla="*/ 2147483646 w 2799"/>
              <a:gd name="T37" fmla="*/ 2147483646 h 1727"/>
              <a:gd name="T38" fmla="*/ 2147483646 w 2799"/>
              <a:gd name="T39" fmla="*/ 2147483646 h 1727"/>
              <a:gd name="T40" fmla="*/ 2147483646 w 2799"/>
              <a:gd name="T41" fmla="*/ 2147483646 h 1727"/>
              <a:gd name="T42" fmla="*/ 2147483646 w 2799"/>
              <a:gd name="T43" fmla="*/ 2147483646 h 1727"/>
              <a:gd name="T44" fmla="*/ 2147483646 w 2799"/>
              <a:gd name="T45" fmla="*/ 2147483646 h 1727"/>
              <a:gd name="T46" fmla="*/ 2147483646 w 2799"/>
              <a:gd name="T47" fmla="*/ 2147483646 h 1727"/>
              <a:gd name="T48" fmla="*/ 2147483646 w 2799"/>
              <a:gd name="T49" fmla="*/ 2147483646 h 1727"/>
              <a:gd name="T50" fmla="*/ 2147483646 w 2799"/>
              <a:gd name="T51" fmla="*/ 2147483646 h 1727"/>
              <a:gd name="T52" fmla="*/ 2147483646 w 2799"/>
              <a:gd name="T53" fmla="*/ 2147483646 h 1727"/>
              <a:gd name="T54" fmla="*/ 2147483646 w 2799"/>
              <a:gd name="T55" fmla="*/ 2147483646 h 1727"/>
              <a:gd name="T56" fmla="*/ 2147483646 w 2799"/>
              <a:gd name="T57" fmla="*/ 2147483646 h 1727"/>
              <a:gd name="T58" fmla="*/ 2147483646 w 2799"/>
              <a:gd name="T59" fmla="*/ 2147483646 h 1727"/>
              <a:gd name="T60" fmla="*/ 2147483646 w 2799"/>
              <a:gd name="T61" fmla="*/ 2147483646 h 1727"/>
              <a:gd name="T62" fmla="*/ 2147483646 w 2799"/>
              <a:gd name="T63" fmla="*/ 2147483646 h 1727"/>
              <a:gd name="T64" fmla="*/ 2147483646 w 2799"/>
              <a:gd name="T65" fmla="*/ 2147483646 h 1727"/>
              <a:gd name="T66" fmla="*/ 2147483646 w 2799"/>
              <a:gd name="T67" fmla="*/ 2147483646 h 1727"/>
              <a:gd name="T68" fmla="*/ 2147483646 w 2799"/>
              <a:gd name="T69" fmla="*/ 2147483646 h 1727"/>
              <a:gd name="T70" fmla="*/ 2147483646 w 2799"/>
              <a:gd name="T71" fmla="*/ 2147483646 h 1727"/>
              <a:gd name="T72" fmla="*/ 2147483646 w 2799"/>
              <a:gd name="T73" fmla="*/ 2147483646 h 1727"/>
              <a:gd name="T74" fmla="*/ 2147483646 w 2799"/>
              <a:gd name="T75" fmla="*/ 2147483646 h 17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99" h="1727" extrusionOk="0">
                <a:moveTo>
                  <a:pt x="0" y="1091"/>
                </a:moveTo>
                <a:cubicBezTo>
                  <a:pt x="28" y="1091"/>
                  <a:pt x="31" y="1084"/>
                  <a:pt x="0" y="1051"/>
                </a:cubicBezTo>
                <a:cubicBezTo>
                  <a:pt x="59" y="1016"/>
                  <a:pt x="34" y="1068"/>
                  <a:pt x="79" y="1012"/>
                </a:cubicBezTo>
                <a:cubicBezTo>
                  <a:pt x="95" y="992"/>
                  <a:pt x="118" y="924"/>
                  <a:pt x="139" y="893"/>
                </a:cubicBezTo>
                <a:cubicBezTo>
                  <a:pt x="153" y="873"/>
                  <a:pt x="196" y="825"/>
                  <a:pt x="218" y="793"/>
                </a:cubicBezTo>
                <a:cubicBezTo>
                  <a:pt x="241" y="759"/>
                  <a:pt x="267" y="733"/>
                  <a:pt x="298" y="694"/>
                </a:cubicBezTo>
                <a:cubicBezTo>
                  <a:pt x="316" y="672"/>
                  <a:pt x="329" y="650"/>
                  <a:pt x="357" y="615"/>
                </a:cubicBezTo>
                <a:cubicBezTo>
                  <a:pt x="370" y="599"/>
                  <a:pt x="399" y="580"/>
                  <a:pt x="417" y="555"/>
                </a:cubicBezTo>
                <a:cubicBezTo>
                  <a:pt x="444" y="518"/>
                  <a:pt x="434" y="516"/>
                  <a:pt x="456" y="476"/>
                </a:cubicBezTo>
                <a:cubicBezTo>
                  <a:pt x="465" y="460"/>
                  <a:pt x="509" y="424"/>
                  <a:pt x="516" y="416"/>
                </a:cubicBezTo>
                <a:cubicBezTo>
                  <a:pt x="532" y="398"/>
                  <a:pt x="558" y="394"/>
                  <a:pt x="575" y="377"/>
                </a:cubicBezTo>
                <a:cubicBezTo>
                  <a:pt x="594" y="358"/>
                  <a:pt x="609" y="339"/>
                  <a:pt x="635" y="317"/>
                </a:cubicBezTo>
                <a:cubicBezTo>
                  <a:pt x="659" y="297"/>
                  <a:pt x="665" y="297"/>
                  <a:pt x="694" y="277"/>
                </a:cubicBezTo>
                <a:cubicBezTo>
                  <a:pt x="726" y="255"/>
                  <a:pt x="761" y="232"/>
                  <a:pt x="794" y="218"/>
                </a:cubicBezTo>
                <a:cubicBezTo>
                  <a:pt x="821" y="206"/>
                  <a:pt x="819" y="210"/>
                  <a:pt x="853" y="198"/>
                </a:cubicBezTo>
                <a:cubicBezTo>
                  <a:pt x="880" y="188"/>
                  <a:pt x="927" y="144"/>
                  <a:pt x="952" y="139"/>
                </a:cubicBezTo>
                <a:cubicBezTo>
                  <a:pt x="994" y="131"/>
                  <a:pt x="1036" y="129"/>
                  <a:pt x="1071" y="119"/>
                </a:cubicBezTo>
                <a:cubicBezTo>
                  <a:pt x="1125" y="104"/>
                  <a:pt x="1176" y="92"/>
                  <a:pt x="1230" y="79"/>
                </a:cubicBezTo>
                <a:cubicBezTo>
                  <a:pt x="1283" y="66"/>
                  <a:pt x="1317" y="44"/>
                  <a:pt x="1369" y="39"/>
                </a:cubicBezTo>
                <a:cubicBezTo>
                  <a:pt x="1410" y="35"/>
                  <a:pt x="1495" y="21"/>
                  <a:pt x="1508" y="20"/>
                </a:cubicBezTo>
                <a:cubicBezTo>
                  <a:pt x="1655" y="7"/>
                  <a:pt x="1893" y="-6"/>
                  <a:pt x="2004" y="0"/>
                </a:cubicBezTo>
                <a:cubicBezTo>
                  <a:pt x="2040" y="2"/>
                  <a:pt x="2070" y="9"/>
                  <a:pt x="2103" y="20"/>
                </a:cubicBezTo>
                <a:cubicBezTo>
                  <a:pt x="2160" y="39"/>
                  <a:pt x="2209" y="80"/>
                  <a:pt x="2262" y="99"/>
                </a:cubicBezTo>
                <a:cubicBezTo>
                  <a:pt x="2318" y="119"/>
                  <a:pt x="2387" y="139"/>
                  <a:pt x="2441" y="158"/>
                </a:cubicBezTo>
                <a:cubicBezTo>
                  <a:pt x="2453" y="162"/>
                  <a:pt x="2487" y="172"/>
                  <a:pt x="2500" y="178"/>
                </a:cubicBezTo>
                <a:cubicBezTo>
                  <a:pt x="2519" y="207"/>
                  <a:pt x="2543" y="237"/>
                  <a:pt x="2560" y="258"/>
                </a:cubicBezTo>
                <a:cubicBezTo>
                  <a:pt x="2583" y="286"/>
                  <a:pt x="2584" y="296"/>
                  <a:pt x="2599" y="317"/>
                </a:cubicBezTo>
                <a:cubicBezTo>
                  <a:pt x="2608" y="329"/>
                  <a:pt x="2628" y="350"/>
                  <a:pt x="2639" y="377"/>
                </a:cubicBezTo>
                <a:cubicBezTo>
                  <a:pt x="2643" y="387"/>
                  <a:pt x="2654" y="423"/>
                  <a:pt x="2659" y="456"/>
                </a:cubicBezTo>
                <a:cubicBezTo>
                  <a:pt x="2676" y="481"/>
                  <a:pt x="2680" y="453"/>
                  <a:pt x="2699" y="496"/>
                </a:cubicBezTo>
                <a:cubicBezTo>
                  <a:pt x="2709" y="519"/>
                  <a:pt x="2712" y="551"/>
                  <a:pt x="2719" y="575"/>
                </a:cubicBezTo>
                <a:cubicBezTo>
                  <a:pt x="2728" y="606"/>
                  <a:pt x="2731" y="638"/>
                  <a:pt x="2738" y="674"/>
                </a:cubicBezTo>
                <a:cubicBezTo>
                  <a:pt x="2744" y="703"/>
                  <a:pt x="2747" y="744"/>
                  <a:pt x="2758" y="774"/>
                </a:cubicBezTo>
                <a:cubicBezTo>
                  <a:pt x="2770" y="807"/>
                  <a:pt x="2793" y="841"/>
                  <a:pt x="2798" y="873"/>
                </a:cubicBezTo>
                <a:cubicBezTo>
                  <a:pt x="2821" y="1008"/>
                  <a:pt x="2789" y="1162"/>
                  <a:pt x="2778" y="1290"/>
                </a:cubicBezTo>
                <a:cubicBezTo>
                  <a:pt x="2771" y="1369"/>
                  <a:pt x="2764" y="1454"/>
                  <a:pt x="2758" y="1528"/>
                </a:cubicBezTo>
                <a:cubicBezTo>
                  <a:pt x="2753" y="1590"/>
                  <a:pt x="2745" y="1654"/>
                  <a:pt x="2738" y="1706"/>
                </a:cubicBezTo>
                <a:cubicBezTo>
                  <a:pt x="2738" y="1713"/>
                  <a:pt x="2738" y="1719"/>
                  <a:pt x="2738" y="1726"/>
                </a:cubicBezTo>
              </a:path>
            </a:pathLst>
          </a:custGeom>
          <a:noFill/>
          <a:ln w="228600" cap="sq">
            <a:solidFill>
              <a:srgbClr val="FF99CC">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3" name="Comment 5"/>
          <p:cNvSpPr>
            <a:spLocks noRot="1" noChangeAspect="1" noEditPoints="1" noChangeArrowheads="1" noChangeShapeType="1" noTextEdit="1"/>
          </p:cNvSpPr>
          <p:nvPr/>
        </p:nvSpPr>
        <p:spPr bwMode="auto">
          <a:xfrm>
            <a:off x="4030663" y="6086475"/>
            <a:ext cx="658812" cy="14288"/>
          </a:xfrm>
          <a:custGeom>
            <a:avLst/>
            <a:gdLst>
              <a:gd name="T0" fmla="*/ 0 w 1827"/>
              <a:gd name="T1" fmla="*/ 2147483646 h 41"/>
              <a:gd name="T2" fmla="*/ 2147483646 w 1827"/>
              <a:gd name="T3" fmla="*/ 2147483646 h 41"/>
              <a:gd name="T4" fmla="*/ 2147483646 w 1827"/>
              <a:gd name="T5" fmla="*/ 2147483646 h 41"/>
              <a:gd name="T6" fmla="*/ 2147483646 w 1827"/>
              <a:gd name="T7" fmla="*/ 214748364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7" h="41" extrusionOk="0">
                <a:moveTo>
                  <a:pt x="0" y="0"/>
                </a:moveTo>
                <a:cubicBezTo>
                  <a:pt x="488" y="0"/>
                  <a:pt x="985" y="-21"/>
                  <a:pt x="1469" y="20"/>
                </a:cubicBezTo>
                <a:cubicBezTo>
                  <a:pt x="1563" y="28"/>
                  <a:pt x="1657" y="28"/>
                  <a:pt x="1746" y="40"/>
                </a:cubicBezTo>
                <a:cubicBezTo>
                  <a:pt x="1793" y="40"/>
                  <a:pt x="1799" y="40"/>
                  <a:pt x="1826" y="40"/>
                </a:cubicBezTo>
              </a:path>
            </a:pathLst>
          </a:custGeom>
          <a:noFill/>
          <a:ln w="228600" cap="sq">
            <a:solidFill>
              <a:srgbClr val="FF99CC">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4" name="Comment 6"/>
          <p:cNvSpPr>
            <a:spLocks noRot="1" noChangeAspect="1" noEditPoints="1" noChangeArrowheads="1" noChangeShapeType="1" noTextEdit="1"/>
          </p:cNvSpPr>
          <p:nvPr/>
        </p:nvSpPr>
        <p:spPr bwMode="auto">
          <a:xfrm>
            <a:off x="7296151" y="6315076"/>
            <a:ext cx="1628775" cy="42863"/>
          </a:xfrm>
          <a:custGeom>
            <a:avLst/>
            <a:gdLst>
              <a:gd name="T0" fmla="*/ 0 w 4525"/>
              <a:gd name="T1" fmla="*/ 2147483646 h 120"/>
              <a:gd name="T2" fmla="*/ 2147483646 w 4525"/>
              <a:gd name="T3" fmla="*/ 2147483646 h 120"/>
              <a:gd name="T4" fmla="*/ 2147483646 w 4525"/>
              <a:gd name="T5" fmla="*/ 2147483646 h 120"/>
              <a:gd name="T6" fmla="*/ 2147483646 w 4525"/>
              <a:gd name="T7" fmla="*/ 2147483646 h 120"/>
              <a:gd name="T8" fmla="*/ 2147483646 w 4525"/>
              <a:gd name="T9" fmla="*/ 2147483646 h 120"/>
              <a:gd name="T10" fmla="*/ 2147483646 w 4525"/>
              <a:gd name="T11" fmla="*/ 2147483646 h 120"/>
              <a:gd name="T12" fmla="*/ 2147483646 w 4525"/>
              <a:gd name="T13" fmla="*/ 2147483646 h 120"/>
              <a:gd name="T14" fmla="*/ 2147483646 w 4525"/>
              <a:gd name="T15" fmla="*/ 2147483646 h 120"/>
              <a:gd name="T16" fmla="*/ 2147483646 w 4525"/>
              <a:gd name="T17" fmla="*/ 2147483646 h 120"/>
              <a:gd name="T18" fmla="*/ 2147483646 w 4525"/>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25" h="120" extrusionOk="0">
                <a:moveTo>
                  <a:pt x="0" y="119"/>
                </a:moveTo>
                <a:cubicBezTo>
                  <a:pt x="39" y="107"/>
                  <a:pt x="123" y="67"/>
                  <a:pt x="158" y="59"/>
                </a:cubicBezTo>
                <a:cubicBezTo>
                  <a:pt x="213" y="47"/>
                  <a:pt x="300" y="44"/>
                  <a:pt x="357" y="40"/>
                </a:cubicBezTo>
                <a:cubicBezTo>
                  <a:pt x="625" y="21"/>
                  <a:pt x="904" y="20"/>
                  <a:pt x="1171" y="20"/>
                </a:cubicBezTo>
                <a:cubicBezTo>
                  <a:pt x="1377" y="20"/>
                  <a:pt x="1586" y="23"/>
                  <a:pt x="1786" y="40"/>
                </a:cubicBezTo>
                <a:cubicBezTo>
                  <a:pt x="2001" y="58"/>
                  <a:pt x="2209" y="20"/>
                  <a:pt x="2421" y="20"/>
                </a:cubicBezTo>
                <a:cubicBezTo>
                  <a:pt x="2562" y="20"/>
                  <a:pt x="2703" y="29"/>
                  <a:pt x="2837" y="40"/>
                </a:cubicBezTo>
                <a:cubicBezTo>
                  <a:pt x="3267" y="76"/>
                  <a:pt x="3749" y="55"/>
                  <a:pt x="4167" y="20"/>
                </a:cubicBezTo>
                <a:cubicBezTo>
                  <a:pt x="4235" y="14"/>
                  <a:pt x="4300" y="5"/>
                  <a:pt x="4365" y="0"/>
                </a:cubicBezTo>
                <a:cubicBezTo>
                  <a:pt x="4417" y="-4"/>
                  <a:pt x="4471" y="0"/>
                  <a:pt x="4524" y="0"/>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5" name="Comment 7"/>
          <p:cNvSpPr>
            <a:spLocks noRot="1" noChangeAspect="1" noEditPoints="1" noChangeArrowheads="1" noChangeShapeType="1" noTextEdit="1"/>
          </p:cNvSpPr>
          <p:nvPr/>
        </p:nvSpPr>
        <p:spPr bwMode="auto">
          <a:xfrm>
            <a:off x="4887914" y="2157413"/>
            <a:ext cx="293687" cy="728662"/>
          </a:xfrm>
          <a:custGeom>
            <a:avLst/>
            <a:gdLst>
              <a:gd name="T0" fmla="*/ 0 w 815"/>
              <a:gd name="T1" fmla="*/ 2147483646 h 2025"/>
              <a:gd name="T2" fmla="*/ 2147483646 w 815"/>
              <a:gd name="T3" fmla="*/ 2147483646 h 2025"/>
              <a:gd name="T4" fmla="*/ 2147483646 w 815"/>
              <a:gd name="T5" fmla="*/ 2147483646 h 2025"/>
              <a:gd name="T6" fmla="*/ 2147483646 w 815"/>
              <a:gd name="T7" fmla="*/ 2147483646 h 2025"/>
              <a:gd name="T8" fmla="*/ 2147483646 w 815"/>
              <a:gd name="T9" fmla="*/ 2147483646 h 2025"/>
              <a:gd name="T10" fmla="*/ 2147483646 w 815"/>
              <a:gd name="T11" fmla="*/ 2147483646 h 2025"/>
              <a:gd name="T12" fmla="*/ 2147483646 w 815"/>
              <a:gd name="T13" fmla="*/ 2147483646 h 2025"/>
              <a:gd name="T14" fmla="*/ 2147483646 w 815"/>
              <a:gd name="T15" fmla="*/ 2147483646 h 2025"/>
              <a:gd name="T16" fmla="*/ 2147483646 w 815"/>
              <a:gd name="T17" fmla="*/ 2147483646 h 2025"/>
              <a:gd name="T18" fmla="*/ 2147483646 w 815"/>
              <a:gd name="T19" fmla="*/ 2147483646 h 2025"/>
              <a:gd name="T20" fmla="*/ 2147483646 w 815"/>
              <a:gd name="T21" fmla="*/ 2147483646 h 2025"/>
              <a:gd name="T22" fmla="*/ 2147483646 w 815"/>
              <a:gd name="T23" fmla="*/ 2147483646 h 2025"/>
              <a:gd name="T24" fmla="*/ 2147483646 w 815"/>
              <a:gd name="T25" fmla="*/ 2147483646 h 2025"/>
              <a:gd name="T26" fmla="*/ 2147483646 w 815"/>
              <a:gd name="T27" fmla="*/ 2147483646 h 2025"/>
              <a:gd name="T28" fmla="*/ 2147483646 w 815"/>
              <a:gd name="T29" fmla="*/ 2147483646 h 2025"/>
              <a:gd name="T30" fmla="*/ 2147483646 w 815"/>
              <a:gd name="T31" fmla="*/ 2147483646 h 2025"/>
              <a:gd name="T32" fmla="*/ 2147483646 w 815"/>
              <a:gd name="T33" fmla="*/ 2147483646 h 2025"/>
              <a:gd name="T34" fmla="*/ 2147483646 w 815"/>
              <a:gd name="T35" fmla="*/ 2147483646 h 2025"/>
              <a:gd name="T36" fmla="*/ 2147483646 w 815"/>
              <a:gd name="T37" fmla="*/ 2147483646 h 2025"/>
              <a:gd name="T38" fmla="*/ 2147483646 w 815"/>
              <a:gd name="T39" fmla="*/ 2147483646 h 2025"/>
              <a:gd name="T40" fmla="*/ 2147483646 w 815"/>
              <a:gd name="T41" fmla="*/ 2147483646 h 2025"/>
              <a:gd name="T42" fmla="*/ 2147483646 w 815"/>
              <a:gd name="T43" fmla="*/ 2147483646 h 2025"/>
              <a:gd name="T44" fmla="*/ 2147483646 w 815"/>
              <a:gd name="T45" fmla="*/ 2147483646 h 2025"/>
              <a:gd name="T46" fmla="*/ 2147483646 w 815"/>
              <a:gd name="T47" fmla="*/ 2147483646 h 2025"/>
              <a:gd name="T48" fmla="*/ 2147483646 w 815"/>
              <a:gd name="T49" fmla="*/ 2147483646 h 2025"/>
              <a:gd name="T50" fmla="*/ 2147483646 w 815"/>
              <a:gd name="T51" fmla="*/ 2147483646 h 2025"/>
              <a:gd name="T52" fmla="*/ 2147483646 w 815"/>
              <a:gd name="T53" fmla="*/ 2147483646 h 2025"/>
              <a:gd name="T54" fmla="*/ 2147483646 w 815"/>
              <a:gd name="T55" fmla="*/ 2147483646 h 2025"/>
              <a:gd name="T56" fmla="*/ 2147483646 w 815"/>
              <a:gd name="T57" fmla="*/ 2147483646 h 2025"/>
              <a:gd name="T58" fmla="*/ 2147483646 w 815"/>
              <a:gd name="T59" fmla="*/ 2147483646 h 2025"/>
              <a:gd name="T60" fmla="*/ 2147483646 w 815"/>
              <a:gd name="T61" fmla="*/ 2147483646 h 2025"/>
              <a:gd name="T62" fmla="*/ 2147483646 w 815"/>
              <a:gd name="T63" fmla="*/ 2147483646 h 2025"/>
              <a:gd name="T64" fmla="*/ 2147483646 w 815"/>
              <a:gd name="T65" fmla="*/ 2147483646 h 2025"/>
              <a:gd name="T66" fmla="*/ 2147483646 w 815"/>
              <a:gd name="T67" fmla="*/ 2147483646 h 2025"/>
              <a:gd name="T68" fmla="*/ 2147483646 w 815"/>
              <a:gd name="T69" fmla="*/ 2147483646 h 2025"/>
              <a:gd name="T70" fmla="*/ 2147483646 w 815"/>
              <a:gd name="T71" fmla="*/ 2147483646 h 2025"/>
              <a:gd name="T72" fmla="*/ 2147483646 w 815"/>
              <a:gd name="T73" fmla="*/ 2147483646 h 2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5" h="2025" extrusionOk="0">
                <a:moveTo>
                  <a:pt x="0" y="0"/>
                </a:moveTo>
                <a:cubicBezTo>
                  <a:pt x="8" y="44"/>
                  <a:pt x="31" y="65"/>
                  <a:pt x="40" y="99"/>
                </a:cubicBezTo>
                <a:cubicBezTo>
                  <a:pt x="54" y="154"/>
                  <a:pt x="49" y="228"/>
                  <a:pt x="60" y="278"/>
                </a:cubicBezTo>
                <a:cubicBezTo>
                  <a:pt x="60" y="284"/>
                  <a:pt x="60" y="291"/>
                  <a:pt x="60" y="297"/>
                </a:cubicBezTo>
                <a:cubicBezTo>
                  <a:pt x="63" y="307"/>
                  <a:pt x="78" y="322"/>
                  <a:pt x="80" y="357"/>
                </a:cubicBezTo>
                <a:cubicBezTo>
                  <a:pt x="80" y="377"/>
                  <a:pt x="80" y="384"/>
                  <a:pt x="80" y="397"/>
                </a:cubicBezTo>
                <a:cubicBezTo>
                  <a:pt x="81" y="399"/>
                  <a:pt x="93" y="423"/>
                  <a:pt x="100" y="436"/>
                </a:cubicBezTo>
                <a:cubicBezTo>
                  <a:pt x="105" y="449"/>
                  <a:pt x="115" y="461"/>
                  <a:pt x="119" y="496"/>
                </a:cubicBezTo>
                <a:cubicBezTo>
                  <a:pt x="129" y="511"/>
                  <a:pt x="151" y="520"/>
                  <a:pt x="159" y="555"/>
                </a:cubicBezTo>
                <a:cubicBezTo>
                  <a:pt x="159" y="575"/>
                  <a:pt x="159" y="582"/>
                  <a:pt x="159" y="595"/>
                </a:cubicBezTo>
                <a:cubicBezTo>
                  <a:pt x="162" y="602"/>
                  <a:pt x="191" y="633"/>
                  <a:pt x="199" y="655"/>
                </a:cubicBezTo>
                <a:cubicBezTo>
                  <a:pt x="199" y="661"/>
                  <a:pt x="199" y="668"/>
                  <a:pt x="199" y="674"/>
                </a:cubicBezTo>
                <a:cubicBezTo>
                  <a:pt x="211" y="698"/>
                  <a:pt x="203" y="713"/>
                  <a:pt x="219" y="734"/>
                </a:cubicBezTo>
                <a:cubicBezTo>
                  <a:pt x="237" y="752"/>
                  <a:pt x="240" y="758"/>
                  <a:pt x="258" y="754"/>
                </a:cubicBezTo>
                <a:cubicBezTo>
                  <a:pt x="265" y="792"/>
                  <a:pt x="263" y="799"/>
                  <a:pt x="278" y="833"/>
                </a:cubicBezTo>
                <a:cubicBezTo>
                  <a:pt x="297" y="876"/>
                  <a:pt x="307" y="886"/>
                  <a:pt x="338" y="913"/>
                </a:cubicBezTo>
                <a:cubicBezTo>
                  <a:pt x="350" y="973"/>
                  <a:pt x="351" y="942"/>
                  <a:pt x="377" y="992"/>
                </a:cubicBezTo>
                <a:cubicBezTo>
                  <a:pt x="387" y="1012"/>
                  <a:pt x="389" y="1049"/>
                  <a:pt x="397" y="1071"/>
                </a:cubicBezTo>
                <a:cubicBezTo>
                  <a:pt x="397" y="1078"/>
                  <a:pt x="397" y="1084"/>
                  <a:pt x="397" y="1091"/>
                </a:cubicBezTo>
                <a:cubicBezTo>
                  <a:pt x="398" y="1092"/>
                  <a:pt x="410" y="1118"/>
                  <a:pt x="417" y="1131"/>
                </a:cubicBezTo>
                <a:cubicBezTo>
                  <a:pt x="418" y="1132"/>
                  <a:pt x="430" y="1158"/>
                  <a:pt x="437" y="1171"/>
                </a:cubicBezTo>
                <a:cubicBezTo>
                  <a:pt x="443" y="1185"/>
                  <a:pt x="453" y="1193"/>
                  <a:pt x="457" y="1230"/>
                </a:cubicBezTo>
                <a:cubicBezTo>
                  <a:pt x="466" y="1243"/>
                  <a:pt x="484" y="1261"/>
                  <a:pt x="496" y="1290"/>
                </a:cubicBezTo>
                <a:cubicBezTo>
                  <a:pt x="506" y="1315"/>
                  <a:pt x="505" y="1344"/>
                  <a:pt x="516" y="1369"/>
                </a:cubicBezTo>
                <a:cubicBezTo>
                  <a:pt x="524" y="1389"/>
                  <a:pt x="540" y="1452"/>
                  <a:pt x="556" y="1468"/>
                </a:cubicBezTo>
                <a:cubicBezTo>
                  <a:pt x="563" y="1468"/>
                  <a:pt x="569" y="1468"/>
                  <a:pt x="576" y="1468"/>
                </a:cubicBezTo>
                <a:cubicBezTo>
                  <a:pt x="576" y="1488"/>
                  <a:pt x="576" y="1508"/>
                  <a:pt x="576" y="1528"/>
                </a:cubicBezTo>
                <a:cubicBezTo>
                  <a:pt x="588" y="1544"/>
                  <a:pt x="605" y="1554"/>
                  <a:pt x="616" y="1587"/>
                </a:cubicBezTo>
                <a:cubicBezTo>
                  <a:pt x="616" y="1594"/>
                  <a:pt x="616" y="1600"/>
                  <a:pt x="616" y="1607"/>
                </a:cubicBezTo>
                <a:cubicBezTo>
                  <a:pt x="627" y="1622"/>
                  <a:pt x="644" y="1635"/>
                  <a:pt x="655" y="1667"/>
                </a:cubicBezTo>
                <a:cubicBezTo>
                  <a:pt x="655" y="1674"/>
                  <a:pt x="655" y="1680"/>
                  <a:pt x="655" y="1687"/>
                </a:cubicBezTo>
                <a:cubicBezTo>
                  <a:pt x="666" y="1701"/>
                  <a:pt x="681" y="1719"/>
                  <a:pt x="695" y="1746"/>
                </a:cubicBezTo>
                <a:cubicBezTo>
                  <a:pt x="708" y="1771"/>
                  <a:pt x="706" y="1798"/>
                  <a:pt x="715" y="1825"/>
                </a:cubicBezTo>
                <a:cubicBezTo>
                  <a:pt x="716" y="1826"/>
                  <a:pt x="728" y="1852"/>
                  <a:pt x="735" y="1865"/>
                </a:cubicBezTo>
                <a:cubicBezTo>
                  <a:pt x="739" y="1873"/>
                  <a:pt x="762" y="1920"/>
                  <a:pt x="774" y="1944"/>
                </a:cubicBezTo>
                <a:cubicBezTo>
                  <a:pt x="788" y="1972"/>
                  <a:pt x="784" y="1977"/>
                  <a:pt x="794" y="2004"/>
                </a:cubicBezTo>
                <a:cubicBezTo>
                  <a:pt x="814" y="2004"/>
                  <a:pt x="821" y="2004"/>
                  <a:pt x="814" y="2024"/>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6" name="Comment 8"/>
          <p:cNvSpPr>
            <a:spLocks noRot="1" noChangeAspect="1" noEditPoints="1" noChangeArrowheads="1" noChangeShapeType="1" noTextEdit="1"/>
          </p:cNvSpPr>
          <p:nvPr/>
        </p:nvSpPr>
        <p:spPr bwMode="auto">
          <a:xfrm>
            <a:off x="4152900" y="2557464"/>
            <a:ext cx="222250" cy="542925"/>
          </a:xfrm>
          <a:custGeom>
            <a:avLst/>
            <a:gdLst>
              <a:gd name="T0" fmla="*/ 0 w 617"/>
              <a:gd name="T1" fmla="*/ 2147483646 h 1509"/>
              <a:gd name="T2" fmla="*/ 2147483646 w 617"/>
              <a:gd name="T3" fmla="*/ 2147483646 h 1509"/>
              <a:gd name="T4" fmla="*/ 2147483646 w 617"/>
              <a:gd name="T5" fmla="*/ 2147483646 h 1509"/>
              <a:gd name="T6" fmla="*/ 2147483646 w 617"/>
              <a:gd name="T7" fmla="*/ 2147483646 h 1509"/>
              <a:gd name="T8" fmla="*/ 2147483646 w 617"/>
              <a:gd name="T9" fmla="*/ 2147483646 h 1509"/>
              <a:gd name="T10" fmla="*/ 2147483646 w 617"/>
              <a:gd name="T11" fmla="*/ 2147483646 h 1509"/>
              <a:gd name="T12" fmla="*/ 2147483646 w 617"/>
              <a:gd name="T13" fmla="*/ 2147483646 h 1509"/>
              <a:gd name="T14" fmla="*/ 2147483646 w 617"/>
              <a:gd name="T15" fmla="*/ 2147483646 h 1509"/>
              <a:gd name="T16" fmla="*/ 2147483646 w 617"/>
              <a:gd name="T17" fmla="*/ 2147483646 h 1509"/>
              <a:gd name="T18" fmla="*/ 2147483646 w 617"/>
              <a:gd name="T19" fmla="*/ 2147483646 h 1509"/>
              <a:gd name="T20" fmla="*/ 2147483646 w 617"/>
              <a:gd name="T21" fmla="*/ 2147483646 h 1509"/>
              <a:gd name="T22" fmla="*/ 2147483646 w 617"/>
              <a:gd name="T23" fmla="*/ 2147483646 h 1509"/>
              <a:gd name="T24" fmla="*/ 2147483646 w 617"/>
              <a:gd name="T25" fmla="*/ 2147483646 h 1509"/>
              <a:gd name="T26" fmla="*/ 2147483646 w 617"/>
              <a:gd name="T27" fmla="*/ 2147483646 h 1509"/>
              <a:gd name="T28" fmla="*/ 2147483646 w 617"/>
              <a:gd name="T29" fmla="*/ 2147483646 h 1509"/>
              <a:gd name="T30" fmla="*/ 2147483646 w 617"/>
              <a:gd name="T31" fmla="*/ 2147483646 h 1509"/>
              <a:gd name="T32" fmla="*/ 2147483646 w 617"/>
              <a:gd name="T33" fmla="*/ 2147483646 h 1509"/>
              <a:gd name="T34" fmla="*/ 2147483646 w 617"/>
              <a:gd name="T35" fmla="*/ 2147483646 h 1509"/>
              <a:gd name="T36" fmla="*/ 2147483646 w 617"/>
              <a:gd name="T37" fmla="*/ 2147483646 h 1509"/>
              <a:gd name="T38" fmla="*/ 2147483646 w 617"/>
              <a:gd name="T39" fmla="*/ 2147483646 h 1509"/>
              <a:gd name="T40" fmla="*/ 2147483646 w 617"/>
              <a:gd name="T41" fmla="*/ 2147483646 h 1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7" h="1509" extrusionOk="0">
                <a:moveTo>
                  <a:pt x="0" y="0"/>
                </a:moveTo>
                <a:cubicBezTo>
                  <a:pt x="17" y="75"/>
                  <a:pt x="62" y="112"/>
                  <a:pt x="100" y="179"/>
                </a:cubicBezTo>
                <a:cubicBezTo>
                  <a:pt x="113" y="202"/>
                  <a:pt x="153" y="253"/>
                  <a:pt x="159" y="278"/>
                </a:cubicBezTo>
                <a:cubicBezTo>
                  <a:pt x="159" y="304"/>
                  <a:pt x="159" y="317"/>
                  <a:pt x="159" y="337"/>
                </a:cubicBezTo>
                <a:cubicBezTo>
                  <a:pt x="178" y="362"/>
                  <a:pt x="193" y="372"/>
                  <a:pt x="199" y="417"/>
                </a:cubicBezTo>
                <a:cubicBezTo>
                  <a:pt x="233" y="445"/>
                  <a:pt x="222" y="434"/>
                  <a:pt x="239" y="476"/>
                </a:cubicBezTo>
                <a:cubicBezTo>
                  <a:pt x="255" y="509"/>
                  <a:pt x="253" y="522"/>
                  <a:pt x="278" y="516"/>
                </a:cubicBezTo>
                <a:cubicBezTo>
                  <a:pt x="278" y="557"/>
                  <a:pt x="288" y="581"/>
                  <a:pt x="298" y="615"/>
                </a:cubicBezTo>
                <a:cubicBezTo>
                  <a:pt x="308" y="647"/>
                  <a:pt x="327" y="681"/>
                  <a:pt x="338" y="714"/>
                </a:cubicBezTo>
                <a:cubicBezTo>
                  <a:pt x="349" y="746"/>
                  <a:pt x="364" y="783"/>
                  <a:pt x="378" y="814"/>
                </a:cubicBezTo>
                <a:cubicBezTo>
                  <a:pt x="394" y="851"/>
                  <a:pt x="412" y="870"/>
                  <a:pt x="417" y="913"/>
                </a:cubicBezTo>
                <a:cubicBezTo>
                  <a:pt x="419" y="932"/>
                  <a:pt x="417" y="953"/>
                  <a:pt x="417" y="972"/>
                </a:cubicBezTo>
                <a:cubicBezTo>
                  <a:pt x="430" y="989"/>
                  <a:pt x="448" y="995"/>
                  <a:pt x="457" y="1032"/>
                </a:cubicBezTo>
                <a:cubicBezTo>
                  <a:pt x="466" y="1068"/>
                  <a:pt x="462" y="1078"/>
                  <a:pt x="477" y="1111"/>
                </a:cubicBezTo>
                <a:cubicBezTo>
                  <a:pt x="489" y="1139"/>
                  <a:pt x="489" y="1161"/>
                  <a:pt x="497" y="1191"/>
                </a:cubicBezTo>
                <a:cubicBezTo>
                  <a:pt x="519" y="1214"/>
                  <a:pt x="525" y="1224"/>
                  <a:pt x="516" y="1250"/>
                </a:cubicBezTo>
                <a:cubicBezTo>
                  <a:pt x="518" y="1256"/>
                  <a:pt x="528" y="1302"/>
                  <a:pt x="536" y="1330"/>
                </a:cubicBezTo>
                <a:cubicBezTo>
                  <a:pt x="547" y="1370"/>
                  <a:pt x="569" y="1385"/>
                  <a:pt x="576" y="1429"/>
                </a:cubicBezTo>
                <a:cubicBezTo>
                  <a:pt x="576" y="1436"/>
                  <a:pt x="576" y="1442"/>
                  <a:pt x="576" y="1449"/>
                </a:cubicBezTo>
                <a:cubicBezTo>
                  <a:pt x="593" y="1471"/>
                  <a:pt x="589" y="1446"/>
                  <a:pt x="596" y="1488"/>
                </a:cubicBezTo>
                <a:cubicBezTo>
                  <a:pt x="616" y="1488"/>
                  <a:pt x="623" y="1488"/>
                  <a:pt x="616" y="1508"/>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7" name="Comment 9"/>
          <p:cNvSpPr>
            <a:spLocks noRot="1" noChangeAspect="1" noEditPoints="1" noChangeArrowheads="1" noChangeShapeType="1" noTextEdit="1"/>
          </p:cNvSpPr>
          <p:nvPr/>
        </p:nvSpPr>
        <p:spPr bwMode="auto">
          <a:xfrm>
            <a:off x="5895975" y="6600826"/>
            <a:ext cx="1385888" cy="36513"/>
          </a:xfrm>
          <a:custGeom>
            <a:avLst/>
            <a:gdLst>
              <a:gd name="T0" fmla="*/ 0 w 3851"/>
              <a:gd name="T1" fmla="*/ 2147483646 h 100"/>
              <a:gd name="T2" fmla="*/ 2147483646 w 3851"/>
              <a:gd name="T3" fmla="*/ 2147483646 h 100"/>
              <a:gd name="T4" fmla="*/ 2147483646 w 3851"/>
              <a:gd name="T5" fmla="*/ 2147483646 h 100"/>
              <a:gd name="T6" fmla="*/ 2147483646 w 3851"/>
              <a:gd name="T7" fmla="*/ 2147483646 h 100"/>
              <a:gd name="T8" fmla="*/ 2147483646 w 3851"/>
              <a:gd name="T9" fmla="*/ 2147483646 h 100"/>
              <a:gd name="T10" fmla="*/ 2147483646 w 3851"/>
              <a:gd name="T11" fmla="*/ 2147483646 h 100"/>
              <a:gd name="T12" fmla="*/ 2147483646 w 3851"/>
              <a:gd name="T13" fmla="*/ 2147483646 h 100"/>
              <a:gd name="T14" fmla="*/ 2147483646 w 3851"/>
              <a:gd name="T15" fmla="*/ 2147483646 h 100"/>
              <a:gd name="T16" fmla="*/ 2147483646 w 3851"/>
              <a:gd name="T17" fmla="*/ 2147483646 h 100"/>
              <a:gd name="T18" fmla="*/ 2147483646 w 3851"/>
              <a:gd name="T19" fmla="*/ 2147483646 h 100"/>
              <a:gd name="T20" fmla="*/ 2147483646 w 3851"/>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51" h="100" extrusionOk="0">
                <a:moveTo>
                  <a:pt x="0" y="39"/>
                </a:moveTo>
                <a:cubicBezTo>
                  <a:pt x="97" y="39"/>
                  <a:pt x="185" y="28"/>
                  <a:pt x="278" y="19"/>
                </a:cubicBezTo>
                <a:cubicBezTo>
                  <a:pt x="367" y="10"/>
                  <a:pt x="476" y="6"/>
                  <a:pt x="556" y="0"/>
                </a:cubicBezTo>
                <a:cubicBezTo>
                  <a:pt x="1063" y="-36"/>
                  <a:pt x="1623" y="-17"/>
                  <a:pt x="2124" y="19"/>
                </a:cubicBezTo>
                <a:cubicBezTo>
                  <a:pt x="2180" y="23"/>
                  <a:pt x="2230" y="25"/>
                  <a:pt x="2282" y="39"/>
                </a:cubicBezTo>
                <a:cubicBezTo>
                  <a:pt x="2329" y="52"/>
                  <a:pt x="2353" y="51"/>
                  <a:pt x="2401" y="59"/>
                </a:cubicBezTo>
                <a:cubicBezTo>
                  <a:pt x="2443" y="66"/>
                  <a:pt x="2471" y="78"/>
                  <a:pt x="2521" y="79"/>
                </a:cubicBezTo>
                <a:cubicBezTo>
                  <a:pt x="2603" y="81"/>
                  <a:pt x="2683" y="92"/>
                  <a:pt x="2759" y="99"/>
                </a:cubicBezTo>
                <a:cubicBezTo>
                  <a:pt x="3015" y="122"/>
                  <a:pt x="3539" y="164"/>
                  <a:pt x="3751" y="79"/>
                </a:cubicBezTo>
                <a:cubicBezTo>
                  <a:pt x="3780" y="67"/>
                  <a:pt x="3770" y="67"/>
                  <a:pt x="3810" y="59"/>
                </a:cubicBezTo>
                <a:cubicBezTo>
                  <a:pt x="3830" y="59"/>
                  <a:pt x="3837" y="59"/>
                  <a:pt x="3850" y="59"/>
                </a:cubicBezTo>
              </a:path>
            </a:pathLst>
          </a:custGeom>
          <a:noFill/>
          <a:ln w="228600" cap="sq">
            <a:solidFill>
              <a:srgbClr val="FF00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8" name="Comment 10"/>
          <p:cNvSpPr>
            <a:spLocks noRot="1" noChangeAspect="1" noEditPoints="1" noChangeArrowheads="1" noChangeShapeType="1" noTextEdit="1"/>
          </p:cNvSpPr>
          <p:nvPr/>
        </p:nvSpPr>
        <p:spPr bwMode="auto">
          <a:xfrm>
            <a:off x="7161214" y="2336800"/>
            <a:ext cx="771525" cy="877888"/>
          </a:xfrm>
          <a:custGeom>
            <a:avLst/>
            <a:gdLst>
              <a:gd name="T0" fmla="*/ 2147483646 w 2144"/>
              <a:gd name="T1" fmla="*/ 2147483646 h 2442"/>
              <a:gd name="T2" fmla="*/ 2147483646 w 2144"/>
              <a:gd name="T3" fmla="*/ 2147483646 h 2442"/>
              <a:gd name="T4" fmla="*/ 2147483646 w 2144"/>
              <a:gd name="T5" fmla="*/ 2147483646 h 2442"/>
              <a:gd name="T6" fmla="*/ 2147483646 w 2144"/>
              <a:gd name="T7" fmla="*/ 2147483646 h 2442"/>
              <a:gd name="T8" fmla="*/ 2147483646 w 2144"/>
              <a:gd name="T9" fmla="*/ 2147483646 h 2442"/>
              <a:gd name="T10" fmla="*/ 2147483646 w 2144"/>
              <a:gd name="T11" fmla="*/ 2147483646 h 2442"/>
              <a:gd name="T12" fmla="*/ 2147483646 w 2144"/>
              <a:gd name="T13" fmla="*/ 2147483646 h 2442"/>
              <a:gd name="T14" fmla="*/ 2147483646 w 2144"/>
              <a:gd name="T15" fmla="*/ 2147483646 h 2442"/>
              <a:gd name="T16" fmla="*/ 2147483646 w 2144"/>
              <a:gd name="T17" fmla="*/ 2147483646 h 2442"/>
              <a:gd name="T18" fmla="*/ 2147483646 w 2144"/>
              <a:gd name="T19" fmla="*/ 2147483646 h 2442"/>
              <a:gd name="T20" fmla="*/ 2147483646 w 2144"/>
              <a:gd name="T21" fmla="*/ 2147483646 h 2442"/>
              <a:gd name="T22" fmla="*/ 2147483646 w 2144"/>
              <a:gd name="T23" fmla="*/ 2147483646 h 2442"/>
              <a:gd name="T24" fmla="*/ 2147483646 w 2144"/>
              <a:gd name="T25" fmla="*/ 2147483646 h 2442"/>
              <a:gd name="T26" fmla="*/ 2147483646 w 2144"/>
              <a:gd name="T27" fmla="*/ 2147483646 h 2442"/>
              <a:gd name="T28" fmla="*/ 2147483646 w 2144"/>
              <a:gd name="T29" fmla="*/ 2147483646 h 2442"/>
              <a:gd name="T30" fmla="*/ 2147483646 w 2144"/>
              <a:gd name="T31" fmla="*/ 2147483646 h 2442"/>
              <a:gd name="T32" fmla="*/ 2147483646 w 2144"/>
              <a:gd name="T33" fmla="*/ 2147483646 h 2442"/>
              <a:gd name="T34" fmla="*/ 0 w 2144"/>
              <a:gd name="T35" fmla="*/ 2147483646 h 2442"/>
              <a:gd name="T36" fmla="*/ 2147483646 w 2144"/>
              <a:gd name="T37" fmla="*/ 2147483646 h 2442"/>
              <a:gd name="T38" fmla="*/ 2147483646 w 2144"/>
              <a:gd name="T39" fmla="*/ 2147483646 h 2442"/>
              <a:gd name="T40" fmla="*/ 2147483646 w 2144"/>
              <a:gd name="T41" fmla="*/ 2147483646 h 2442"/>
              <a:gd name="T42" fmla="*/ 2147483646 w 2144"/>
              <a:gd name="T43" fmla="*/ 2147483646 h 2442"/>
              <a:gd name="T44" fmla="*/ 2147483646 w 2144"/>
              <a:gd name="T45" fmla="*/ 2147483646 h 2442"/>
              <a:gd name="T46" fmla="*/ 2147483646 w 2144"/>
              <a:gd name="T47" fmla="*/ 2147483646 h 2442"/>
              <a:gd name="T48" fmla="*/ 2147483646 w 2144"/>
              <a:gd name="T49" fmla="*/ 2147483646 h 2442"/>
              <a:gd name="T50" fmla="*/ 2147483646 w 2144"/>
              <a:gd name="T51" fmla="*/ 2147483646 h 2442"/>
              <a:gd name="T52" fmla="*/ 2147483646 w 2144"/>
              <a:gd name="T53" fmla="*/ 2147483646 h 2442"/>
              <a:gd name="T54" fmla="*/ 2147483646 w 2144"/>
              <a:gd name="T55" fmla="*/ 2147483646 h 2442"/>
              <a:gd name="T56" fmla="*/ 2147483646 w 2144"/>
              <a:gd name="T57" fmla="*/ 2147483646 h 2442"/>
              <a:gd name="T58" fmla="*/ 2147483646 w 2144"/>
              <a:gd name="T59" fmla="*/ 2147483646 h 2442"/>
              <a:gd name="T60" fmla="*/ 2147483646 w 2144"/>
              <a:gd name="T61" fmla="*/ 2147483646 h 2442"/>
              <a:gd name="T62" fmla="*/ 2147483646 w 2144"/>
              <a:gd name="T63" fmla="*/ 2147483646 h 2442"/>
              <a:gd name="T64" fmla="*/ 2147483646 w 2144"/>
              <a:gd name="T65" fmla="*/ 2147483646 h 2442"/>
              <a:gd name="T66" fmla="*/ 2147483646 w 2144"/>
              <a:gd name="T67" fmla="*/ 2147483646 h 2442"/>
              <a:gd name="T68" fmla="*/ 2147483646 w 2144"/>
              <a:gd name="T69" fmla="*/ 2147483646 h 2442"/>
              <a:gd name="T70" fmla="*/ 2147483646 w 2144"/>
              <a:gd name="T71" fmla="*/ 2147483646 h 2442"/>
              <a:gd name="T72" fmla="*/ 2147483646 w 2144"/>
              <a:gd name="T73" fmla="*/ 2147483646 h 2442"/>
              <a:gd name="T74" fmla="*/ 2147483646 w 2144"/>
              <a:gd name="T75" fmla="*/ 2147483646 h 2442"/>
              <a:gd name="T76" fmla="*/ 2147483646 w 2144"/>
              <a:gd name="T77" fmla="*/ 2147483646 h 2442"/>
              <a:gd name="T78" fmla="*/ 2147483646 w 2144"/>
              <a:gd name="T79" fmla="*/ 2147483646 h 2442"/>
              <a:gd name="T80" fmla="*/ 2147483646 w 2144"/>
              <a:gd name="T81" fmla="*/ 2147483646 h 2442"/>
              <a:gd name="T82" fmla="*/ 2147483646 w 2144"/>
              <a:gd name="T83" fmla="*/ 2147483646 h 2442"/>
              <a:gd name="T84" fmla="*/ 2147483646 w 2144"/>
              <a:gd name="T85" fmla="*/ 2147483646 h 2442"/>
              <a:gd name="T86" fmla="*/ 2147483646 w 2144"/>
              <a:gd name="T87" fmla="*/ 2147483646 h 2442"/>
              <a:gd name="T88" fmla="*/ 2147483646 w 2144"/>
              <a:gd name="T89" fmla="*/ 2147483646 h 2442"/>
              <a:gd name="T90" fmla="*/ 2147483646 w 2144"/>
              <a:gd name="T91" fmla="*/ 2147483646 h 2442"/>
              <a:gd name="T92" fmla="*/ 2147483646 w 2144"/>
              <a:gd name="T93" fmla="*/ 2147483646 h 2442"/>
              <a:gd name="T94" fmla="*/ 2147483646 w 2144"/>
              <a:gd name="T95" fmla="*/ 2147483646 h 2442"/>
              <a:gd name="T96" fmla="*/ 2147483646 w 2144"/>
              <a:gd name="T97" fmla="*/ 2147483646 h 2442"/>
              <a:gd name="T98" fmla="*/ 2147483646 w 2144"/>
              <a:gd name="T99" fmla="*/ 2147483646 h 2442"/>
              <a:gd name="T100" fmla="*/ 2147483646 w 2144"/>
              <a:gd name="T101" fmla="*/ 2147483646 h 2442"/>
              <a:gd name="T102" fmla="*/ 2147483646 w 2144"/>
              <a:gd name="T103" fmla="*/ 2147483646 h 2442"/>
              <a:gd name="T104" fmla="*/ 2147483646 w 2144"/>
              <a:gd name="T105" fmla="*/ 2147483646 h 2442"/>
              <a:gd name="T106" fmla="*/ 2147483646 w 2144"/>
              <a:gd name="T107" fmla="*/ 2147483646 h 2442"/>
              <a:gd name="T108" fmla="*/ 2147483646 w 2144"/>
              <a:gd name="T109" fmla="*/ 2147483646 h 2442"/>
              <a:gd name="T110" fmla="*/ 2147483646 w 2144"/>
              <a:gd name="T111" fmla="*/ 2147483646 h 24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44" h="2442" extrusionOk="0">
                <a:moveTo>
                  <a:pt x="416" y="2441"/>
                </a:moveTo>
                <a:cubicBezTo>
                  <a:pt x="409" y="2411"/>
                  <a:pt x="404" y="2389"/>
                  <a:pt x="397" y="2361"/>
                </a:cubicBezTo>
                <a:cubicBezTo>
                  <a:pt x="393" y="2343"/>
                  <a:pt x="378" y="2292"/>
                  <a:pt x="377" y="2282"/>
                </a:cubicBezTo>
                <a:cubicBezTo>
                  <a:pt x="371" y="2226"/>
                  <a:pt x="376" y="2190"/>
                  <a:pt x="357" y="2143"/>
                </a:cubicBezTo>
                <a:cubicBezTo>
                  <a:pt x="345" y="2114"/>
                  <a:pt x="327" y="2094"/>
                  <a:pt x="317" y="2064"/>
                </a:cubicBezTo>
                <a:cubicBezTo>
                  <a:pt x="308" y="2036"/>
                  <a:pt x="306" y="2011"/>
                  <a:pt x="297" y="1984"/>
                </a:cubicBezTo>
                <a:cubicBezTo>
                  <a:pt x="289" y="1959"/>
                  <a:pt x="292" y="1921"/>
                  <a:pt x="278" y="1885"/>
                </a:cubicBezTo>
                <a:cubicBezTo>
                  <a:pt x="266" y="1856"/>
                  <a:pt x="248" y="1837"/>
                  <a:pt x="238" y="1806"/>
                </a:cubicBezTo>
                <a:cubicBezTo>
                  <a:pt x="230" y="1781"/>
                  <a:pt x="224" y="1747"/>
                  <a:pt x="218" y="1726"/>
                </a:cubicBezTo>
                <a:cubicBezTo>
                  <a:pt x="210" y="1698"/>
                  <a:pt x="206" y="1677"/>
                  <a:pt x="198" y="1647"/>
                </a:cubicBezTo>
                <a:cubicBezTo>
                  <a:pt x="191" y="1619"/>
                  <a:pt x="185" y="1598"/>
                  <a:pt x="178" y="1568"/>
                </a:cubicBezTo>
                <a:cubicBezTo>
                  <a:pt x="172" y="1545"/>
                  <a:pt x="165" y="1515"/>
                  <a:pt x="158" y="1488"/>
                </a:cubicBezTo>
                <a:cubicBezTo>
                  <a:pt x="150" y="1455"/>
                  <a:pt x="148" y="1424"/>
                  <a:pt x="139" y="1389"/>
                </a:cubicBezTo>
                <a:cubicBezTo>
                  <a:pt x="135" y="1372"/>
                  <a:pt x="100" y="1333"/>
                  <a:pt x="99" y="1329"/>
                </a:cubicBezTo>
                <a:cubicBezTo>
                  <a:pt x="90" y="1285"/>
                  <a:pt x="90" y="1254"/>
                  <a:pt x="79" y="1210"/>
                </a:cubicBezTo>
                <a:cubicBezTo>
                  <a:pt x="70" y="1174"/>
                  <a:pt x="70" y="1126"/>
                  <a:pt x="59" y="1091"/>
                </a:cubicBezTo>
                <a:cubicBezTo>
                  <a:pt x="50" y="1062"/>
                  <a:pt x="24" y="1028"/>
                  <a:pt x="20" y="992"/>
                </a:cubicBezTo>
                <a:cubicBezTo>
                  <a:pt x="14" y="935"/>
                  <a:pt x="3" y="858"/>
                  <a:pt x="0" y="813"/>
                </a:cubicBezTo>
                <a:cubicBezTo>
                  <a:pt x="-9" y="687"/>
                  <a:pt x="-20" y="509"/>
                  <a:pt x="20" y="397"/>
                </a:cubicBezTo>
                <a:cubicBezTo>
                  <a:pt x="31" y="367"/>
                  <a:pt x="47" y="346"/>
                  <a:pt x="59" y="317"/>
                </a:cubicBezTo>
                <a:cubicBezTo>
                  <a:pt x="69" y="293"/>
                  <a:pt x="70" y="283"/>
                  <a:pt x="79" y="258"/>
                </a:cubicBezTo>
                <a:cubicBezTo>
                  <a:pt x="91" y="226"/>
                  <a:pt x="80" y="220"/>
                  <a:pt x="99" y="198"/>
                </a:cubicBezTo>
                <a:cubicBezTo>
                  <a:pt x="125" y="168"/>
                  <a:pt x="187" y="152"/>
                  <a:pt x="218" y="139"/>
                </a:cubicBezTo>
                <a:cubicBezTo>
                  <a:pt x="235" y="132"/>
                  <a:pt x="258" y="132"/>
                  <a:pt x="278" y="119"/>
                </a:cubicBezTo>
                <a:cubicBezTo>
                  <a:pt x="290" y="111"/>
                  <a:pt x="301" y="90"/>
                  <a:pt x="317" y="79"/>
                </a:cubicBezTo>
                <a:cubicBezTo>
                  <a:pt x="341" y="62"/>
                  <a:pt x="349" y="47"/>
                  <a:pt x="377" y="40"/>
                </a:cubicBezTo>
                <a:cubicBezTo>
                  <a:pt x="400" y="34"/>
                  <a:pt x="454" y="21"/>
                  <a:pt x="456" y="20"/>
                </a:cubicBezTo>
                <a:cubicBezTo>
                  <a:pt x="486" y="11"/>
                  <a:pt x="499" y="4"/>
                  <a:pt x="535" y="0"/>
                </a:cubicBezTo>
                <a:cubicBezTo>
                  <a:pt x="664" y="-14"/>
                  <a:pt x="812" y="8"/>
                  <a:pt x="932" y="40"/>
                </a:cubicBezTo>
                <a:cubicBezTo>
                  <a:pt x="982" y="53"/>
                  <a:pt x="1036" y="85"/>
                  <a:pt x="1091" y="99"/>
                </a:cubicBezTo>
                <a:cubicBezTo>
                  <a:pt x="1093" y="100"/>
                  <a:pt x="1168" y="127"/>
                  <a:pt x="1190" y="139"/>
                </a:cubicBezTo>
                <a:cubicBezTo>
                  <a:pt x="1215" y="153"/>
                  <a:pt x="1257" y="181"/>
                  <a:pt x="1290" y="198"/>
                </a:cubicBezTo>
                <a:cubicBezTo>
                  <a:pt x="1327" y="218"/>
                  <a:pt x="1351" y="226"/>
                  <a:pt x="1389" y="238"/>
                </a:cubicBezTo>
                <a:cubicBezTo>
                  <a:pt x="1405" y="259"/>
                  <a:pt x="1416" y="255"/>
                  <a:pt x="1428" y="278"/>
                </a:cubicBezTo>
                <a:cubicBezTo>
                  <a:pt x="1440" y="301"/>
                  <a:pt x="1440" y="312"/>
                  <a:pt x="1448" y="337"/>
                </a:cubicBezTo>
                <a:cubicBezTo>
                  <a:pt x="1459" y="373"/>
                  <a:pt x="1448" y="386"/>
                  <a:pt x="1468" y="417"/>
                </a:cubicBezTo>
                <a:cubicBezTo>
                  <a:pt x="1479" y="435"/>
                  <a:pt x="1500" y="450"/>
                  <a:pt x="1508" y="476"/>
                </a:cubicBezTo>
                <a:cubicBezTo>
                  <a:pt x="1517" y="504"/>
                  <a:pt x="1517" y="529"/>
                  <a:pt x="1528" y="556"/>
                </a:cubicBezTo>
                <a:cubicBezTo>
                  <a:pt x="1541" y="588"/>
                  <a:pt x="1553" y="623"/>
                  <a:pt x="1567" y="655"/>
                </a:cubicBezTo>
                <a:cubicBezTo>
                  <a:pt x="1570" y="661"/>
                  <a:pt x="1597" y="710"/>
                  <a:pt x="1607" y="734"/>
                </a:cubicBezTo>
                <a:cubicBezTo>
                  <a:pt x="1618" y="759"/>
                  <a:pt x="1638" y="788"/>
                  <a:pt x="1647" y="813"/>
                </a:cubicBezTo>
                <a:cubicBezTo>
                  <a:pt x="1657" y="839"/>
                  <a:pt x="1658" y="867"/>
                  <a:pt x="1667" y="893"/>
                </a:cubicBezTo>
                <a:cubicBezTo>
                  <a:pt x="1669" y="899"/>
                  <a:pt x="1700" y="949"/>
                  <a:pt x="1706" y="972"/>
                </a:cubicBezTo>
                <a:cubicBezTo>
                  <a:pt x="1713" y="997"/>
                  <a:pt x="1716" y="1027"/>
                  <a:pt x="1726" y="1052"/>
                </a:cubicBezTo>
                <a:cubicBezTo>
                  <a:pt x="1740" y="1087"/>
                  <a:pt x="1779" y="1113"/>
                  <a:pt x="1786" y="1131"/>
                </a:cubicBezTo>
                <a:cubicBezTo>
                  <a:pt x="1802" y="1171"/>
                  <a:pt x="1806" y="1185"/>
                  <a:pt x="1825" y="1230"/>
                </a:cubicBezTo>
                <a:cubicBezTo>
                  <a:pt x="1834" y="1250"/>
                  <a:pt x="1859" y="1277"/>
                  <a:pt x="1865" y="1290"/>
                </a:cubicBezTo>
                <a:cubicBezTo>
                  <a:pt x="1884" y="1329"/>
                  <a:pt x="1871" y="1329"/>
                  <a:pt x="1885" y="1369"/>
                </a:cubicBezTo>
                <a:cubicBezTo>
                  <a:pt x="1894" y="1394"/>
                  <a:pt x="1891" y="1406"/>
                  <a:pt x="1905" y="1429"/>
                </a:cubicBezTo>
                <a:cubicBezTo>
                  <a:pt x="1911" y="1439"/>
                  <a:pt x="1934" y="1454"/>
                  <a:pt x="1944" y="1468"/>
                </a:cubicBezTo>
                <a:cubicBezTo>
                  <a:pt x="1961" y="1492"/>
                  <a:pt x="1971" y="1502"/>
                  <a:pt x="1984" y="1528"/>
                </a:cubicBezTo>
                <a:cubicBezTo>
                  <a:pt x="1996" y="1552"/>
                  <a:pt x="1996" y="1562"/>
                  <a:pt x="2004" y="1587"/>
                </a:cubicBezTo>
                <a:cubicBezTo>
                  <a:pt x="2011" y="1611"/>
                  <a:pt x="2041" y="1661"/>
                  <a:pt x="2044" y="1667"/>
                </a:cubicBezTo>
                <a:cubicBezTo>
                  <a:pt x="2061" y="1703"/>
                  <a:pt x="2069" y="1734"/>
                  <a:pt x="2083" y="1766"/>
                </a:cubicBezTo>
                <a:cubicBezTo>
                  <a:pt x="2096" y="1796"/>
                  <a:pt x="2104" y="1817"/>
                  <a:pt x="2123" y="1845"/>
                </a:cubicBezTo>
                <a:cubicBezTo>
                  <a:pt x="2130" y="1852"/>
                  <a:pt x="2136" y="1858"/>
                  <a:pt x="2143" y="1865"/>
                </a:cubicBezTo>
              </a:path>
            </a:pathLst>
          </a:custGeom>
          <a:noFill/>
          <a:ln w="228600" cap="sq">
            <a:solidFill>
              <a:srgbClr val="FF00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419"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530C8B1-DC94-44ED-ABE7-EF0B4BA8E501}" type="slidenum">
              <a:rPr lang="nl-NL" altLang="nl-NL" sz="1400"/>
              <a:pPr>
                <a:spcBef>
                  <a:spcPct val="0"/>
                </a:spcBef>
                <a:buFontTx/>
                <a:buNone/>
              </a:pPr>
              <a:t>8</a:t>
            </a:fld>
            <a:endParaRPr lang="nl-NL" altLang="nl-NL" sz="1400"/>
          </a:p>
        </p:txBody>
      </p:sp>
    </p:spTree>
    <p:extLst>
      <p:ext uri="{BB962C8B-B14F-4D97-AF65-F5344CB8AC3E}">
        <p14:creationId xmlns:p14="http://schemas.microsoft.com/office/powerpoint/2010/main" val="300979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sp>
        <p:nvSpPr>
          <p:cNvPr id="18435" name="Tekstvak 2"/>
          <p:cNvSpPr txBox="1">
            <a:spLocks noChangeArrowheads="1"/>
          </p:cNvSpPr>
          <p:nvPr/>
        </p:nvSpPr>
        <p:spPr bwMode="auto">
          <a:xfrm>
            <a:off x="2057400" y="1484313"/>
            <a:ext cx="8496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u="sng">
                <a:latin typeface="Arial" panose="020B0604020202020204" pitchFamily="34" charset="0"/>
              </a:rPr>
              <a:t>1. Buitenzijde</a:t>
            </a:r>
          </a:p>
          <a:p>
            <a:pPr eaLnBrk="1" hangingPunct="1">
              <a:spcBef>
                <a:spcPct val="0"/>
              </a:spcBef>
              <a:buFontTx/>
              <a:buNone/>
            </a:pPr>
            <a:r>
              <a:rPr lang="nl-NL" altLang="nl-NL" sz="1800">
                <a:latin typeface="Arial" panose="020B0604020202020204" pitchFamily="34" charset="0"/>
              </a:rPr>
              <a:t>Inspectie:</a:t>
            </a:r>
          </a:p>
          <a:p>
            <a:pPr eaLnBrk="1" hangingPunct="1">
              <a:spcBef>
                <a:spcPct val="0"/>
              </a:spcBef>
              <a:buFontTx/>
              <a:buChar char="-"/>
            </a:pPr>
            <a:r>
              <a:rPr lang="nl-NL" altLang="nl-NL" sz="1800">
                <a:latin typeface="Arial" panose="020B0604020202020204" pitchFamily="34" charset="0"/>
              </a:rPr>
              <a:t>Kop- en halsgebied</a:t>
            </a:r>
          </a:p>
          <a:p>
            <a:pPr eaLnBrk="1" hangingPunct="1">
              <a:spcBef>
                <a:spcPct val="0"/>
              </a:spcBef>
              <a:buFontTx/>
              <a:buChar char="-"/>
            </a:pPr>
            <a:r>
              <a:rPr lang="nl-NL" altLang="nl-NL" sz="1800">
                <a:latin typeface="Arial" panose="020B0604020202020204" pitchFamily="34" charset="0"/>
              </a:rPr>
              <a:t>Kaken en kaakgewricht</a:t>
            </a:r>
          </a:p>
          <a:p>
            <a:pPr eaLnBrk="1" hangingPunct="1">
              <a:spcBef>
                <a:spcPct val="0"/>
              </a:spcBef>
              <a:buFontTx/>
              <a:buChar char="-"/>
            </a:pPr>
            <a:r>
              <a:rPr lang="nl-NL" altLang="nl-NL" sz="1800">
                <a:latin typeface="Arial" panose="020B0604020202020204" pitchFamily="34" charset="0"/>
              </a:rPr>
              <a:t>Kauwspieren</a:t>
            </a:r>
          </a:p>
          <a:p>
            <a:pPr eaLnBrk="1" hangingPunct="1">
              <a:spcBef>
                <a:spcPct val="0"/>
              </a:spcBef>
              <a:buFontTx/>
              <a:buChar char="-"/>
            </a:pPr>
            <a:r>
              <a:rPr lang="nl-NL" altLang="nl-NL" sz="1800">
                <a:latin typeface="Arial" panose="020B0604020202020204" pitchFamily="34" charset="0"/>
              </a:rPr>
              <a:t>Wangen</a:t>
            </a:r>
          </a:p>
          <a:p>
            <a:pPr eaLnBrk="1" hangingPunct="1">
              <a:spcBef>
                <a:spcPct val="0"/>
              </a:spcBef>
              <a:buFontTx/>
              <a:buChar char="-"/>
            </a:pPr>
            <a:r>
              <a:rPr lang="nl-NL" altLang="nl-NL" sz="1800">
                <a:latin typeface="Arial" panose="020B0604020202020204" pitchFamily="34" charset="0"/>
              </a:rPr>
              <a:t>Lippen</a:t>
            </a:r>
          </a:p>
          <a:p>
            <a:pPr eaLnBrk="1" hangingPunct="1">
              <a:spcBef>
                <a:spcPct val="0"/>
              </a:spcBef>
              <a:buFontTx/>
              <a:buChar char="-"/>
            </a:pPr>
            <a:r>
              <a:rPr lang="nl-NL" altLang="nl-NL" sz="1800">
                <a:latin typeface="Arial" panose="020B0604020202020204" pitchFamily="34" charset="0"/>
              </a:rPr>
              <a:t>Neus, oren en ogen</a:t>
            </a:r>
            <a:br>
              <a:rPr lang="nl-NL" altLang="nl-NL" sz="1800">
                <a:latin typeface="Arial" panose="020B0604020202020204" pitchFamily="34" charset="0"/>
              </a:rPr>
            </a:b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Palpatie:</a:t>
            </a:r>
          </a:p>
          <a:p>
            <a:pPr eaLnBrk="1" hangingPunct="1">
              <a:spcBef>
                <a:spcPct val="0"/>
              </a:spcBef>
              <a:buFontTx/>
              <a:buChar char="-"/>
            </a:pPr>
            <a:r>
              <a:rPr lang="nl-NL" altLang="nl-NL" sz="1800">
                <a:latin typeface="Arial" panose="020B0604020202020204" pitchFamily="34" charset="0"/>
              </a:rPr>
              <a:t>Zwellingen of </a:t>
            </a:r>
            <a:r>
              <a:rPr lang="nl-NL" altLang="nl-NL" sz="1800" i="1">
                <a:latin typeface="Arial" panose="020B0604020202020204" pitchFamily="34" charset="0"/>
              </a:rPr>
              <a:t>atrofie</a:t>
            </a:r>
            <a:endParaRPr lang="nl-NL" altLang="nl-NL" sz="1800">
              <a:latin typeface="Arial" panose="020B0604020202020204" pitchFamily="34" charset="0"/>
            </a:endParaRPr>
          </a:p>
          <a:p>
            <a:pPr eaLnBrk="1" hangingPunct="1">
              <a:spcBef>
                <a:spcPct val="0"/>
              </a:spcBef>
              <a:buFontTx/>
              <a:buChar char="-"/>
            </a:pPr>
            <a:r>
              <a:rPr lang="nl-NL" altLang="nl-NL" sz="1800">
                <a:latin typeface="Arial" panose="020B0604020202020204" pitchFamily="34" charset="0"/>
              </a:rPr>
              <a:t>Symmetrie</a:t>
            </a:r>
          </a:p>
          <a:p>
            <a:pPr eaLnBrk="1" hangingPunct="1">
              <a:spcBef>
                <a:spcPct val="0"/>
              </a:spcBef>
              <a:buFontTx/>
              <a:buChar char="-"/>
            </a:pPr>
            <a:r>
              <a:rPr lang="nl-NL" altLang="nl-NL" sz="1800">
                <a:latin typeface="Arial" panose="020B0604020202020204" pitchFamily="34" charset="0"/>
              </a:rPr>
              <a:t>Pijnlijkheid</a:t>
            </a:r>
          </a:p>
          <a:p>
            <a:pPr eaLnBrk="1" hangingPunct="1">
              <a:spcBef>
                <a:spcPct val="0"/>
              </a:spcBef>
              <a:buFontTx/>
              <a:buChar char="-"/>
            </a:pPr>
            <a:r>
              <a:rPr lang="nl-NL" altLang="nl-NL" sz="1800">
                <a:latin typeface="Arial" panose="020B0604020202020204" pitchFamily="34" charset="0"/>
              </a:rPr>
              <a:t>Temperatuurverschillen</a:t>
            </a:r>
          </a:p>
          <a:p>
            <a:pPr eaLnBrk="1" hangingPunct="1">
              <a:spcBef>
                <a:spcPct val="0"/>
              </a:spcBef>
              <a:buFontTx/>
              <a:buChar char="-"/>
            </a:pPr>
            <a:r>
              <a:rPr lang="nl-NL" altLang="nl-NL" sz="1800">
                <a:latin typeface="Arial" panose="020B0604020202020204" pitchFamily="34" charset="0"/>
              </a:rPr>
              <a:t>Harde en weke delen</a:t>
            </a:r>
          </a:p>
        </p:txBody>
      </p:sp>
      <p:sp>
        <p:nvSpPr>
          <p:cNvPr id="1843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A659C9C-4DBB-4B24-83F5-4DB090493496}" type="slidenum">
              <a:rPr lang="nl-NL" altLang="nl-NL" sz="1400"/>
              <a:pPr>
                <a:spcBef>
                  <a:spcPct val="0"/>
                </a:spcBef>
                <a:buFontTx/>
                <a:buNone/>
              </a:pPr>
              <a:t>9</a:t>
            </a:fld>
            <a:endParaRPr lang="nl-NL" altLang="nl-NL" sz="140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692150"/>
            <a:ext cx="47561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4013200"/>
            <a:ext cx="335915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44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Breedbeeld</PresentationFormat>
  <Paragraphs>206</Paragraphs>
  <Slides>34</Slides>
  <Notes>25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MS PGothic</vt:lpstr>
      <vt:lpstr>MS PGothic</vt:lpstr>
      <vt:lpstr>Arial</vt:lpstr>
      <vt:lpstr>Calibri</vt:lpstr>
      <vt:lpstr>Calibri Light</vt:lpstr>
      <vt:lpstr>Century Gothic</vt:lpstr>
      <vt:lpstr>Times New Roman</vt:lpstr>
      <vt:lpstr>Kantoorthema</vt:lpstr>
      <vt:lpstr>Gebitsreiniging</vt:lpstr>
      <vt:lpstr>pathofysiologie</vt:lpstr>
      <vt:lpstr>Predisponerende factoren</vt:lpstr>
      <vt:lpstr>Predisponerende factoren</vt:lpstr>
      <vt:lpstr>Tandplaque</vt:lpstr>
      <vt:lpstr>Tandsteen</vt:lpstr>
      <vt:lpstr>Gingivitis tot parodontitis</vt:lpstr>
      <vt:lpstr>Gingivitis tot parodontitis</vt:lpstr>
      <vt:lpstr>Diagnostiek</vt:lpstr>
      <vt:lpstr>Diagnostiek</vt:lpstr>
      <vt:lpstr>Diagnostiek</vt:lpstr>
      <vt:lpstr>diagnostiek</vt:lpstr>
      <vt:lpstr>gebitsreiniging</vt:lpstr>
      <vt:lpstr>Therapie</vt:lpstr>
      <vt:lpstr>Therapie</vt:lpstr>
      <vt:lpstr>Gebruik scaler bij gebitsreiniging</vt:lpstr>
      <vt:lpstr>PowerPoint-presentatie</vt:lpstr>
      <vt:lpstr>Ultrasoon trillingsapparaat</vt:lpstr>
      <vt:lpstr>gebitsreiniging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Gebitsreiniging</dc:title>
  <dc:creator>Mariska Baan -  van den Berg</dc:creator>
  <cp:lastModifiedBy>Mariska Baan -  van den Berg</cp:lastModifiedBy>
  <cp:revision>1</cp:revision>
  <dcterms:created xsi:type="dcterms:W3CDTF">2016-09-15T07:48:36Z</dcterms:created>
  <dcterms:modified xsi:type="dcterms:W3CDTF">2016-09-15T07:48:55Z</dcterms:modified>
</cp:coreProperties>
</file>