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28-9-2016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CONIFEREN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36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/>
              <a:t>Juniperus</a:t>
            </a:r>
            <a:r>
              <a:rPr lang="nl-NL" dirty="0"/>
              <a:t> squamata </a:t>
            </a:r>
            <a:r>
              <a:rPr lang="nl-NL" dirty="0" smtClean="0"/>
              <a:t>/jeneverbes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88066" name="Picture 2" descr="http://www.floraplanta.nl/bomenenheesters/images/juniperursquamatablue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195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5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 smtClean="0"/>
              <a:t>abies</a:t>
            </a:r>
            <a:r>
              <a:rPr lang="nl-NL" dirty="0" smtClean="0"/>
              <a:t>, kerst spar/ </a:t>
            </a:r>
            <a:r>
              <a:rPr lang="nl-NL" dirty="0" smtClean="0"/>
              <a:t>kerstboom</a:t>
            </a:r>
            <a:endParaRPr lang="nl-NL" dirty="0"/>
          </a:p>
        </p:txBody>
      </p:sp>
      <p:pic>
        <p:nvPicPr>
          <p:cNvPr id="90114" name="Picture 2" descr="http://www.acornfarms.com/images/PiceaAbi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28392" cy="42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http://www.hlasek.com/foto/picea_abies_af32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475719" cy="34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2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/>
              <a:t>Picea</a:t>
            </a:r>
            <a:r>
              <a:rPr lang="nl-NL" dirty="0"/>
              <a:t> </a:t>
            </a:r>
            <a:r>
              <a:rPr lang="nl-NL" dirty="0" err="1" smtClean="0"/>
              <a:t>omorika</a:t>
            </a:r>
            <a:r>
              <a:rPr lang="nl-NL" dirty="0" smtClean="0"/>
              <a:t>, kerst spar/ kerst boom</a:t>
            </a:r>
            <a:endParaRPr lang="nl-NL" dirty="0"/>
          </a:p>
        </p:txBody>
      </p:sp>
      <p:pic>
        <p:nvPicPr>
          <p:cNvPr id="91138" name="Picture 2" descr="http://upload.wikimedia.org/wikipedia/commons/thumb/e/e2/Picea_omorika_twigs_and_cones.JPG/300px-Picea_omorika_twigs_and_c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http://thesitegardener.com/master_images/3646/original/Picea_omorika_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02398" cy="49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8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12. </a:t>
            </a:r>
            <a:r>
              <a:rPr lang="nl-NL" dirty="0" err="1"/>
              <a:t>Pinus</a:t>
            </a:r>
            <a:r>
              <a:rPr lang="nl-NL" dirty="0"/>
              <a:t> </a:t>
            </a:r>
            <a:r>
              <a:rPr lang="nl-NL" dirty="0" err="1"/>
              <a:t>mugo</a:t>
            </a:r>
            <a:r>
              <a:rPr lang="nl-NL" dirty="0"/>
              <a:t> </a:t>
            </a:r>
            <a:r>
              <a:rPr lang="nl-NL" dirty="0" err="1" smtClean="0"/>
              <a:t>mughus</a:t>
            </a:r>
            <a:r>
              <a:rPr lang="nl-NL" dirty="0" smtClean="0"/>
              <a:t>, </a:t>
            </a:r>
            <a:r>
              <a:rPr lang="nl-NL" dirty="0" err="1" smtClean="0"/>
              <a:t>dwergden</a:t>
            </a:r>
            <a:r>
              <a:rPr lang="nl-NL" dirty="0" smtClean="0"/>
              <a:t>/pijnboom</a:t>
            </a:r>
            <a:endParaRPr lang="nl-NL" dirty="0"/>
          </a:p>
        </p:txBody>
      </p:sp>
      <p:pic>
        <p:nvPicPr>
          <p:cNvPr id="92162" name="Picture 2" descr="http://iglakopis.w.interia.pl/pinus_mugo_mug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4578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3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13. </a:t>
            </a:r>
            <a:r>
              <a:rPr lang="nl-NL" dirty="0" err="1" smtClean="0"/>
              <a:t>Pinus</a:t>
            </a:r>
            <a:r>
              <a:rPr lang="nl-NL" dirty="0" smtClean="0"/>
              <a:t>, </a:t>
            </a:r>
            <a:r>
              <a:rPr lang="nl-NL" dirty="0" smtClean="0"/>
              <a:t>Oostenrijkse den.</a:t>
            </a:r>
            <a:endParaRPr lang="nl-NL" dirty="0"/>
          </a:p>
        </p:txBody>
      </p:sp>
      <p:pic>
        <p:nvPicPr>
          <p:cNvPr id="93186" name="Picture 2" descr="http://upload.wikimedia.org/wikipedia/commons/7/77/Pinus_nigra_(Kara%C3%A7am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279975" cy="39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http://www.about-garden.com/images_data/1881-pinus-nigr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/>
              <a:t>Taxus </a:t>
            </a:r>
            <a:r>
              <a:rPr lang="nl-NL" dirty="0" err="1" smtClean="0"/>
              <a:t>baccata</a:t>
            </a:r>
            <a:r>
              <a:rPr lang="nl-NL" dirty="0" smtClean="0"/>
              <a:t>, venijnboom</a:t>
            </a:r>
            <a:endParaRPr lang="nl-NL" dirty="0"/>
          </a:p>
        </p:txBody>
      </p:sp>
      <p:pic>
        <p:nvPicPr>
          <p:cNvPr id="94210" name="Picture 2" descr="http://upload.wikimedia.org/wikipedia/commons/thumb/b/b8/Taxus_baccata_04_ies.jpg/264px-Taxus_baccata_04_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514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http://www.plantexpress.eu/WebRoot/StoreNL/Shops/61542015/MediaGallery/Tacxus_0020_bacatta_0020_haag_00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476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http://www.openbaargroen.be/files/plantenfoto%5C/b_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476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3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</a:t>
            </a:r>
            <a:r>
              <a:rPr lang="nl-NL" dirty="0" smtClean="0"/>
              <a:t>. </a:t>
            </a:r>
            <a:r>
              <a:rPr lang="nl-NL" dirty="0"/>
              <a:t>Thuja occidentalis </a:t>
            </a:r>
            <a:r>
              <a:rPr lang="nl-NL" dirty="0" smtClean="0"/>
              <a:t>'Brabant‘, levensboom</a:t>
            </a:r>
            <a:endParaRPr lang="nl-NL" dirty="0"/>
          </a:p>
        </p:txBody>
      </p:sp>
      <p:pic>
        <p:nvPicPr>
          <p:cNvPr id="97282" name="Picture 2" descr="http://www.esveld.nl/plantdias/50/504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6606" y="1543882"/>
            <a:ext cx="3355479" cy="50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1. </a:t>
            </a:r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smtClean="0"/>
              <a:t>,dwergspar</a:t>
            </a:r>
            <a:endParaRPr lang="nl-NL" dirty="0"/>
          </a:p>
        </p:txBody>
      </p:sp>
      <p:pic>
        <p:nvPicPr>
          <p:cNvPr id="76802" name="Picture 2" descr="http://pl.all.biz/img/pl/catalog/3066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2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 smtClean="0"/>
              <a:t>Abies</a:t>
            </a:r>
            <a:r>
              <a:rPr lang="nl-NL" dirty="0" smtClean="0"/>
              <a:t> </a:t>
            </a:r>
            <a:r>
              <a:rPr lang="nl-NL" dirty="0" err="1" smtClean="0"/>
              <a:t>koreana</a:t>
            </a:r>
            <a:r>
              <a:rPr lang="nl-NL" dirty="0" smtClean="0"/>
              <a:t>, </a:t>
            </a:r>
            <a:r>
              <a:rPr lang="nl-NL" dirty="0" smtClean="0"/>
              <a:t>Koreaanse spar.</a:t>
            </a:r>
            <a:endParaRPr lang="nl-NL" dirty="0"/>
          </a:p>
        </p:txBody>
      </p:sp>
      <p:pic>
        <p:nvPicPr>
          <p:cNvPr id="77826" name="Picture 2" descr="http://www.boompjes.nu/catalog/images/abies_korea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343" y="2204864"/>
            <a:ext cx="264522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bomennederland.files.wordpress.com/2009/05/abies-koreana-silberlocke-090509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727848" cy="3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8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Abies</a:t>
            </a:r>
            <a:r>
              <a:rPr lang="nl-NL" dirty="0"/>
              <a:t> </a:t>
            </a:r>
            <a:r>
              <a:rPr lang="nl-NL" dirty="0" err="1" smtClean="0"/>
              <a:t>nordmanniana</a:t>
            </a:r>
            <a:r>
              <a:rPr lang="nl-NL" dirty="0" smtClean="0"/>
              <a:t>, reuzenspar </a:t>
            </a:r>
            <a:endParaRPr lang="nl-NL" dirty="0"/>
          </a:p>
        </p:txBody>
      </p:sp>
      <p:pic>
        <p:nvPicPr>
          <p:cNvPr id="78850" name="Picture 2" descr="http://www.bomengids.nl/lentezomer2005/pics/Nordmannspar__Abies_nordmanniana__Nordmann_fir_Caucasian_firimg_5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439816" cy="33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http://image.gardening.eu/piante/Immdata/abies_nordmann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8575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Abies</a:t>
            </a:r>
            <a:r>
              <a:rPr lang="nl-NL" dirty="0" smtClean="0"/>
              <a:t> </a:t>
            </a:r>
            <a:r>
              <a:rPr lang="nl-NL" dirty="0" err="1" smtClean="0"/>
              <a:t>procera</a:t>
            </a:r>
            <a:r>
              <a:rPr lang="nl-NL" dirty="0" smtClean="0"/>
              <a:t>, </a:t>
            </a:r>
            <a:r>
              <a:rPr lang="nl-NL" dirty="0" err="1" smtClean="0"/>
              <a:t>edelspar</a:t>
            </a:r>
            <a:endParaRPr lang="nl-NL" dirty="0"/>
          </a:p>
        </p:txBody>
      </p:sp>
      <p:pic>
        <p:nvPicPr>
          <p:cNvPr id="79874" name="Picture 2" descr="http://www.tuinadvies.be/foto/abies%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5528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woodbrooknativeplantnursery.com/images/sized/images/plants/AbP2-580x4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6314" y="1700808"/>
            <a:ext cx="461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6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5. </a:t>
            </a:r>
            <a:r>
              <a:rPr lang="nl-NL" dirty="0" err="1"/>
              <a:t>Chamaecyparis</a:t>
            </a:r>
            <a:r>
              <a:rPr lang="nl-NL" dirty="0"/>
              <a:t> </a:t>
            </a:r>
            <a:r>
              <a:rPr lang="nl-NL" dirty="0" err="1" smtClean="0"/>
              <a:t>lawsoniana</a:t>
            </a:r>
            <a:r>
              <a:rPr lang="nl-NL" dirty="0" smtClean="0"/>
              <a:t>, </a:t>
            </a:r>
            <a:r>
              <a:rPr lang="nl-NL" dirty="0" err="1" smtClean="0"/>
              <a:t>dwergcypres</a:t>
            </a:r>
            <a:endParaRPr lang="nl-NL" dirty="0"/>
          </a:p>
        </p:txBody>
      </p:sp>
      <p:pic>
        <p:nvPicPr>
          <p:cNvPr id="80898" name="Picture 2" descr="http://www.veluwebomen.nl/webwinkel/images/boom%20Chamaecyparis%20Lawsoniana%20Column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78548"/>
            <a:ext cx="3384376" cy="45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6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 </a:t>
            </a:r>
            <a:r>
              <a:rPr lang="nl-NL" dirty="0" err="1"/>
              <a:t>Chamaecyparis</a:t>
            </a:r>
            <a:r>
              <a:rPr lang="nl-NL" dirty="0"/>
              <a:t> </a:t>
            </a:r>
            <a:r>
              <a:rPr lang="nl-NL" dirty="0" err="1"/>
              <a:t>obtusa</a:t>
            </a:r>
            <a:r>
              <a:rPr lang="nl-NL" dirty="0"/>
              <a:t> 'Nana </a:t>
            </a:r>
            <a:r>
              <a:rPr lang="nl-NL" dirty="0" err="1" smtClean="0"/>
              <a:t>Gracilis</a:t>
            </a:r>
            <a:r>
              <a:rPr lang="nl-NL" dirty="0" smtClean="0"/>
              <a:t>‘, </a:t>
            </a:r>
            <a:r>
              <a:rPr lang="nl-NL" dirty="0" err="1" smtClean="0"/>
              <a:t>dwergcypres</a:t>
            </a:r>
            <a:r>
              <a:rPr lang="nl-NL" dirty="0" smtClean="0"/>
              <a:t>/</a:t>
            </a:r>
            <a:r>
              <a:rPr lang="nl-NL" dirty="0" err="1" smtClean="0"/>
              <a:t>handjesgroen</a:t>
            </a:r>
            <a:endParaRPr lang="nl-NL" dirty="0"/>
          </a:p>
        </p:txBody>
      </p:sp>
      <p:pic>
        <p:nvPicPr>
          <p:cNvPr id="81922" name="Picture 2" descr="http://mijntuin.s3.amazonaws.com/plants/35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751851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www.esveld.nl/plantdias/50/5019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715074"/>
            <a:ext cx="3590799" cy="48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7</a:t>
            </a:r>
            <a:r>
              <a:rPr lang="nl-NL" dirty="0" smtClean="0"/>
              <a:t>. Ginkgo, </a:t>
            </a:r>
            <a:r>
              <a:rPr lang="nl-NL" dirty="0" smtClean="0"/>
              <a:t>Japanse notenboom </a:t>
            </a:r>
            <a:endParaRPr lang="nl-NL" dirty="0"/>
          </a:p>
        </p:txBody>
      </p:sp>
      <p:pic>
        <p:nvPicPr>
          <p:cNvPr id="83970" name="Picture 2" descr="http://www.permacultuurnederland.org/upload/Ginkgo_Bil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http://www.bomengids.nl/lente/pics/Japanse_noteboom__Ginko_Biloba__Ginko_Biloba@img_35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491880" cy="46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4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err="1"/>
              <a:t>Juniperus</a:t>
            </a:r>
            <a:r>
              <a:rPr lang="nl-NL" dirty="0"/>
              <a:t> </a:t>
            </a:r>
            <a:r>
              <a:rPr lang="nl-NL" dirty="0"/>
              <a:t>,</a:t>
            </a:r>
            <a:r>
              <a:rPr lang="nl-NL" dirty="0" smtClean="0"/>
              <a:t> jeneverbes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84994" name="Picture 2" descr="http://www.inppregion.lt/get.php?i.5684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278790" cy="512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604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105</Words>
  <Application>Microsoft Office PowerPoint</Application>
  <PresentationFormat>Diavoorstelling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CONIFEREN</vt:lpstr>
      <vt:lpstr>1. Abies ,dwergspar</vt:lpstr>
      <vt:lpstr>2. Abies koreana, Koreaanse spar.</vt:lpstr>
      <vt:lpstr>3. Abies nordmanniana, reuzenspar </vt:lpstr>
      <vt:lpstr>4. Abies procera, edelspar</vt:lpstr>
      <vt:lpstr>5. Chamaecyparis lawsoniana, dwergcypres</vt:lpstr>
      <vt:lpstr>6. Chamaecyparis obtusa 'Nana Gracilis‘, dwergcypres/handjesgroen</vt:lpstr>
      <vt:lpstr>7. Ginkgo, Japanse notenboom </vt:lpstr>
      <vt:lpstr>8. Juniperus , jeneverbes.</vt:lpstr>
      <vt:lpstr>9. Juniperus squamata /jeneverbes.</vt:lpstr>
      <vt:lpstr>10. Picea abies, kerst spar/ kerstboom</vt:lpstr>
      <vt:lpstr>11. Picea omorika, kerst spar/ kerst boom</vt:lpstr>
      <vt:lpstr>12. Pinus mugo mughus, dwergden/pijnboom</vt:lpstr>
      <vt:lpstr>13. Pinus, Oostenrijkse den.</vt:lpstr>
      <vt:lpstr>14. Taxus baccata, venijnboom</vt:lpstr>
      <vt:lpstr>15. Thuja occidentalis 'Brabant‘, levensboom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10</cp:revision>
  <dcterms:created xsi:type="dcterms:W3CDTF">2016-02-17T14:42:08Z</dcterms:created>
  <dcterms:modified xsi:type="dcterms:W3CDTF">2016-09-28T12:06:12Z</dcterms:modified>
</cp:coreProperties>
</file>