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0E7-3813-4550-B807-A6E8A2BDCF7B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2434-6D9F-401A-8291-9C31DC034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098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0E7-3813-4550-B807-A6E8A2BDCF7B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2434-6D9F-401A-8291-9C31DC034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309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0E7-3813-4550-B807-A6E8A2BDCF7B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2434-6D9F-401A-8291-9C31DC034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46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0E7-3813-4550-B807-A6E8A2BDCF7B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2434-6D9F-401A-8291-9C31DC034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1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0E7-3813-4550-B807-A6E8A2BDCF7B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2434-6D9F-401A-8291-9C31DC034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09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0E7-3813-4550-B807-A6E8A2BDCF7B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2434-6D9F-401A-8291-9C31DC034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25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0E7-3813-4550-B807-A6E8A2BDCF7B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2434-6D9F-401A-8291-9C31DC034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82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0E7-3813-4550-B807-A6E8A2BDCF7B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2434-6D9F-401A-8291-9C31DC034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035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0E7-3813-4550-B807-A6E8A2BDCF7B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2434-6D9F-401A-8291-9C31DC034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721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0E7-3813-4550-B807-A6E8A2BDCF7B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2434-6D9F-401A-8291-9C31DC034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770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D0E7-3813-4550-B807-A6E8A2BDCF7B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2434-6D9F-401A-8291-9C31DC034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406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2D0E7-3813-4550-B807-A6E8A2BDCF7B}" type="datetimeFigureOut">
              <a:rPr lang="nl-NL" smtClean="0"/>
              <a:t>27-9-2016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12434-6D9F-401A-8291-9C31DC034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11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Im5ACA6DJ4?t=36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42367" y="176735"/>
            <a:ext cx="2307265" cy="1482635"/>
          </a:xfrm>
        </p:spPr>
        <p:txBody>
          <a:bodyPr/>
          <a:lstStyle/>
          <a:p>
            <a:r>
              <a:rPr lang="nl-NL" b="1" dirty="0" smtClean="0"/>
              <a:t>Vandaag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/>
              <a:t>Aanwezigheid</a:t>
            </a: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Presentaties psychiatrie en verslavingszorg </a:t>
            </a:r>
            <a:endParaRPr lang="nl-NL" dirty="0" smtClean="0"/>
          </a:p>
          <a:p>
            <a:pPr marL="0" indent="0" algn="ctr">
              <a:buNone/>
            </a:pPr>
            <a:r>
              <a:rPr lang="nl-NL" dirty="0" smtClean="0"/>
              <a:t>Theorie les </a:t>
            </a:r>
          </a:p>
          <a:p>
            <a:pPr marL="0" indent="0" algn="ctr">
              <a:buNone/>
            </a:pPr>
            <a:r>
              <a:rPr lang="nl-NL" dirty="0" smtClean="0"/>
              <a:t>Begeleidingsmethoden in de ouderenzorg</a:t>
            </a:r>
            <a:endParaRPr lang="nl-NL" dirty="0"/>
          </a:p>
          <a:p>
            <a:pPr marL="0" indent="0" algn="ctr">
              <a:buNone/>
            </a:pPr>
            <a:r>
              <a:rPr lang="nl-NL" dirty="0" smtClean="0"/>
              <a:t>Afsluiting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612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69027" y="0"/>
            <a:ext cx="9053945" cy="69474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Begeleidingsmethoden in de ouderenzorg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9594" y="931285"/>
            <a:ext cx="10810009" cy="78249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Vroeger 					en 					nu.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080654" y="1950315"/>
            <a:ext cx="1194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Familie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689070" y="3485419"/>
            <a:ext cx="418426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Bedelen was bron van inkomen,</a:t>
            </a:r>
          </a:p>
          <a:p>
            <a:r>
              <a:rPr lang="nl-NL" sz="2000" dirty="0" smtClean="0"/>
              <a:t>Armen en </a:t>
            </a:r>
            <a:r>
              <a:rPr lang="nl-NL" sz="2000" dirty="0" err="1" smtClean="0"/>
              <a:t>oudeliedenhuizen</a:t>
            </a:r>
            <a:r>
              <a:rPr lang="nl-NL" sz="2000" dirty="0" smtClean="0"/>
              <a:t>.</a:t>
            </a:r>
          </a:p>
          <a:p>
            <a:endParaRPr lang="nl-NL" sz="2000" dirty="0"/>
          </a:p>
          <a:p>
            <a:r>
              <a:rPr lang="nl-NL" sz="2000" dirty="0" smtClean="0"/>
              <a:t>Zorg werd geboden door de overheid en de kerk.</a:t>
            </a:r>
          </a:p>
        </p:txBody>
      </p:sp>
      <p:cxnSp>
        <p:nvCxnSpPr>
          <p:cNvPr id="7" name="Rechte verbindingslijn met pijl 6"/>
          <p:cNvCxnSpPr/>
          <p:nvPr/>
        </p:nvCxnSpPr>
        <p:spPr>
          <a:xfrm>
            <a:off x="1569027" y="1433945"/>
            <a:ext cx="0" cy="516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>
            <a:off x="1569027" y="2452975"/>
            <a:ext cx="0" cy="8825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 rot="3294544">
            <a:off x="1657056" y="2832458"/>
            <a:ext cx="1493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Geen familie</a:t>
            </a:r>
            <a:endParaRPr lang="nl-NL" dirty="0"/>
          </a:p>
        </p:txBody>
      </p:sp>
      <p:cxnSp>
        <p:nvCxnSpPr>
          <p:cNvPr id="12" name="Rechte verbindingslijn met pijl 11"/>
          <p:cNvCxnSpPr/>
          <p:nvPr/>
        </p:nvCxnSpPr>
        <p:spPr>
          <a:xfrm>
            <a:off x="841664" y="5308326"/>
            <a:ext cx="1236518" cy="292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1995054" y="5544533"/>
            <a:ext cx="49980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1965 moderne bejaardentehuizen geopend. </a:t>
            </a:r>
            <a:endParaRPr lang="nl-NL" sz="2000" dirty="0"/>
          </a:p>
        </p:txBody>
      </p:sp>
      <p:cxnSp>
        <p:nvCxnSpPr>
          <p:cNvPr id="16" name="Rechte verbindingslijn met pijl 15"/>
          <p:cNvCxnSpPr/>
          <p:nvPr/>
        </p:nvCxnSpPr>
        <p:spPr>
          <a:xfrm flipV="1">
            <a:off x="5715000" y="4748645"/>
            <a:ext cx="519545" cy="7958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5496791" y="3623095"/>
            <a:ext cx="28263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Voegen in de regels/dagschema  van het huis.</a:t>
            </a:r>
            <a:endParaRPr lang="nl-NL" sz="2000" dirty="0"/>
          </a:p>
        </p:txBody>
      </p:sp>
      <p:cxnSp>
        <p:nvCxnSpPr>
          <p:cNvPr id="19" name="Rechte verbindingslijn met pijl 18"/>
          <p:cNvCxnSpPr/>
          <p:nvPr/>
        </p:nvCxnSpPr>
        <p:spPr>
          <a:xfrm flipV="1">
            <a:off x="7367155" y="2452975"/>
            <a:ext cx="2317172" cy="117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vak 19"/>
          <p:cNvSpPr txBox="1"/>
          <p:nvPr/>
        </p:nvSpPr>
        <p:spPr>
          <a:xfrm>
            <a:off x="9414164" y="1713778"/>
            <a:ext cx="2315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Ouderen recht doen aan het eigen leven.</a:t>
            </a:r>
          </a:p>
          <a:p>
            <a:endParaRPr lang="nl-NL" dirty="0"/>
          </a:p>
          <a:p>
            <a:r>
              <a:rPr lang="nl-NL" dirty="0" smtClean="0"/>
              <a:t>Werk vanuit interesse.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9231457" y="4898202"/>
            <a:ext cx="2783029" cy="646331"/>
          </a:xfrm>
          <a:prstGeom prst="rect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 smtClean="0"/>
              <a:t>Het vertrouwde gewone mogelijk  maken.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952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3" grpId="0"/>
      <p:bldP spid="17" grpId="0"/>
      <p:bldP spid="20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0491" y="0"/>
            <a:ext cx="2601191" cy="841664"/>
          </a:xfrm>
        </p:spPr>
        <p:txBody>
          <a:bodyPr/>
          <a:lstStyle/>
          <a:p>
            <a:r>
              <a:rPr lang="nl-NL" dirty="0" smtClean="0"/>
              <a:t>Opdracht.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75855" y="142038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Wat houdt een </a:t>
            </a:r>
            <a:r>
              <a:rPr lang="nl-NL" dirty="0" err="1" smtClean="0"/>
              <a:t>zorgleefplan</a:t>
            </a:r>
            <a:r>
              <a:rPr lang="nl-NL" dirty="0" smtClean="0"/>
              <a:t> in?</a:t>
            </a: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Wat zijn de richtlijnen voor het werken met een </a:t>
            </a:r>
            <a:r>
              <a:rPr lang="nl-NL" dirty="0" err="1" smtClean="0"/>
              <a:t>zorgleefplan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108363" y="2057400"/>
            <a:ext cx="87733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FF0000"/>
                </a:solidFill>
              </a:rPr>
              <a:t>In een </a:t>
            </a:r>
            <a:r>
              <a:rPr lang="nl-NL" sz="2000" dirty="0" err="1" smtClean="0">
                <a:solidFill>
                  <a:srgbClr val="FF0000"/>
                </a:solidFill>
              </a:rPr>
              <a:t>zorgleefplan</a:t>
            </a:r>
            <a:r>
              <a:rPr lang="nl-NL" sz="2000" dirty="0" smtClean="0">
                <a:solidFill>
                  <a:srgbClr val="FF0000"/>
                </a:solidFill>
              </a:rPr>
              <a:t> staat beschreven hoe cliënten willen leven en op welke ondersteuning zij kunnen rekenen om te leven zoals zij dat willen.</a:t>
            </a:r>
          </a:p>
          <a:p>
            <a:endParaRPr lang="nl-NL" sz="2000" dirty="0">
              <a:solidFill>
                <a:srgbClr val="FF00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224394" y="4161969"/>
            <a:ext cx="8541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FF0000"/>
                </a:solidFill>
              </a:rPr>
              <a:t>Gericht zijn op zowel de zorg maar ook op het welzijn van bewoners.</a:t>
            </a:r>
          </a:p>
          <a:p>
            <a:endParaRPr lang="nl-NL" sz="2000" dirty="0">
              <a:solidFill>
                <a:srgbClr val="FF0000"/>
              </a:solidFill>
            </a:endParaRPr>
          </a:p>
          <a:p>
            <a:r>
              <a:rPr lang="nl-NL" sz="2000" dirty="0" smtClean="0">
                <a:solidFill>
                  <a:srgbClr val="FF0000"/>
                </a:solidFill>
              </a:rPr>
              <a:t>Weten dat een </a:t>
            </a:r>
            <a:r>
              <a:rPr lang="nl-NL" sz="2000" dirty="0" err="1" smtClean="0">
                <a:solidFill>
                  <a:srgbClr val="FF0000"/>
                </a:solidFill>
              </a:rPr>
              <a:t>zorgleefplan</a:t>
            </a:r>
            <a:r>
              <a:rPr lang="nl-NL" sz="2000" dirty="0" smtClean="0">
                <a:solidFill>
                  <a:srgbClr val="FF0000"/>
                </a:solidFill>
              </a:rPr>
              <a:t> een groeiproduct is, je zult hier voortdurend aan werken. </a:t>
            </a:r>
          </a:p>
          <a:p>
            <a:endParaRPr lang="nl-NL" sz="2000" dirty="0">
              <a:solidFill>
                <a:srgbClr val="FF0000"/>
              </a:solidFill>
            </a:endParaRPr>
          </a:p>
          <a:p>
            <a:r>
              <a:rPr lang="nl-NL" sz="2000" dirty="0" smtClean="0">
                <a:solidFill>
                  <a:srgbClr val="FF0000"/>
                </a:solidFill>
              </a:rPr>
              <a:t>Client en familie mogen zelf bepalen welke hulp en behoeften erin staan.</a:t>
            </a:r>
          </a:p>
          <a:p>
            <a:endParaRPr lang="nl-NL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80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69773" y="94963"/>
            <a:ext cx="3827318" cy="725920"/>
          </a:xfrm>
        </p:spPr>
        <p:txBody>
          <a:bodyPr/>
          <a:lstStyle/>
          <a:p>
            <a:r>
              <a:rPr lang="nl-NL" dirty="0" smtClean="0"/>
              <a:t>Hospitalisatie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5236" y="151389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Betutteling in de omgang met ouderen is een gevaar.</a:t>
            </a:r>
          </a:p>
          <a:p>
            <a:pPr marL="0" indent="0">
              <a:buNone/>
            </a:pPr>
            <a:r>
              <a:rPr lang="nl-NL" dirty="0" smtClean="0"/>
              <a:t>( het is weer voor een lekker wandelingetje).</a:t>
            </a:r>
          </a:p>
          <a:p>
            <a:pPr marL="0" indent="0">
              <a:buNone/>
            </a:pPr>
            <a:r>
              <a:rPr lang="nl-NL" dirty="0" smtClean="0"/>
              <a:t>Ouderen zullen hier niet zo snel iets van zeggen, ze zijn beleeft tegen zusters en de dokter.</a:t>
            </a:r>
            <a:r>
              <a:rPr lang="nl-NL" dirty="0"/>
              <a:t> </a:t>
            </a:r>
            <a:r>
              <a:rPr lang="nl-NL" dirty="0" smtClean="0"/>
              <a:t>(voorbeelden blz. 28)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Hospitalisatie is het proces van gedragsverandering door aanpassing aan regels en gewoonten die in de instelling gelden </a:t>
            </a:r>
          </a:p>
        </p:txBody>
      </p:sp>
    </p:spTree>
    <p:extLst>
      <p:ext uri="{BB962C8B-B14F-4D97-AF65-F5344CB8AC3E}">
        <p14:creationId xmlns:p14="http://schemas.microsoft.com/office/powerpoint/2010/main" val="37336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26577" y="74180"/>
            <a:ext cx="2538845" cy="777875"/>
          </a:xfrm>
        </p:spPr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44882" y="1617807"/>
            <a:ext cx="84201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				Warme zorg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is warme zorg?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Waar is warme zorg op gericht?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>
              <a:solidFill>
                <a:srgbClr val="FF00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223654" y="3376963"/>
            <a:ext cx="70969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FF0000"/>
                </a:solidFill>
              </a:rPr>
              <a:t>Een benaderingswijze die wordt ingezet bij ouderen met psychogeriatrische problemen (dementie).</a:t>
            </a:r>
          </a:p>
          <a:p>
            <a:endParaRPr lang="nl-NL" sz="2000" dirty="0"/>
          </a:p>
        </p:txBody>
      </p:sp>
      <p:sp>
        <p:nvSpPr>
          <p:cNvPr id="5" name="Tekstvak 4"/>
          <p:cNvSpPr txBox="1"/>
          <p:nvPr/>
        </p:nvSpPr>
        <p:spPr>
          <a:xfrm>
            <a:off x="2223654" y="4929778"/>
            <a:ext cx="65670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solidFill>
                  <a:srgbClr val="FF0000"/>
                </a:solidFill>
              </a:rPr>
              <a:t>Niet op verbetering of op herstel, maar op verminderen van pijnlijke symptomen. (angst onveiligheid en onzekerheid).</a:t>
            </a:r>
          </a:p>
          <a:p>
            <a:endParaRPr lang="nl-NL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8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643255" cy="1325563"/>
          </a:xfrm>
        </p:spPr>
        <p:txBody>
          <a:bodyPr/>
          <a:lstStyle/>
          <a:p>
            <a:r>
              <a:rPr lang="nl-NL" dirty="0" smtClean="0"/>
              <a:t>Film van mevrouw Bogers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60418" y="2064616"/>
            <a:ext cx="10515600" cy="959139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>
                <a:hlinkClick r:id="rId2"/>
              </a:rPr>
              <a:t>https://youtu.be/fIm5ACA6DJ4?t=360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374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260</Words>
  <Application>Microsoft Office PowerPoint</Application>
  <PresentationFormat>Breedbeeld</PresentationFormat>
  <Paragraphs>49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Vandaag</vt:lpstr>
      <vt:lpstr>Begeleidingsmethoden in de ouderenzorg</vt:lpstr>
      <vt:lpstr>Opdracht.</vt:lpstr>
      <vt:lpstr>Hospitalisatie</vt:lpstr>
      <vt:lpstr>Opdracht</vt:lpstr>
      <vt:lpstr>Film van mevrouw Bogers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Vandaag</dc:title>
  <dc:creator>trees kerkhoff</dc:creator>
  <cp:lastModifiedBy>trees kerkhoff</cp:lastModifiedBy>
  <cp:revision>9</cp:revision>
  <dcterms:created xsi:type="dcterms:W3CDTF">2016-09-27T18:30:39Z</dcterms:created>
  <dcterms:modified xsi:type="dcterms:W3CDTF">2016-09-27T20:15:21Z</dcterms:modified>
</cp:coreProperties>
</file>