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1" r:id="rId2"/>
    <p:sldId id="314" r:id="rId3"/>
    <p:sldId id="315" r:id="rId4"/>
    <p:sldId id="316" r:id="rId5"/>
    <p:sldId id="319" r:id="rId6"/>
    <p:sldId id="317" r:id="rId7"/>
    <p:sldId id="318" r:id="rId8"/>
    <p:sldId id="324" r:id="rId9"/>
    <p:sldId id="323" r:id="rId10"/>
    <p:sldId id="320" r:id="rId11"/>
    <p:sldId id="321" r:id="rId12"/>
    <p:sldId id="322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84" d="100"/>
          <a:sy n="84" d="100"/>
        </p:scale>
        <p:origin x="152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C1EA5-CA57-45F3-BC0D-C27DF1B6C5FF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B107C-10C8-4663-840F-38DEE8B13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8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Bronnen en bronvermelding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Professioneel verslag 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4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Bronnenlijst aan het einde van het product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340768"/>
            <a:ext cx="76104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340768"/>
            <a:ext cx="6623171" cy="4379743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Bronnenlijst aan het einde van het product</a:t>
            </a:r>
          </a:p>
        </p:txBody>
      </p:sp>
    </p:spTree>
    <p:extLst>
      <p:ext uri="{BB962C8B-B14F-4D97-AF65-F5344CB8AC3E}">
        <p14:creationId xmlns:p14="http://schemas.microsoft.com/office/powerpoint/2010/main" val="1131648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Toepassen op ieder product dat je maakt!!!!!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Bedankt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338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nut van bronnen en bronvermelding</a:t>
            </a:r>
          </a:p>
          <a:p>
            <a:r>
              <a:rPr lang="nl-NL" dirty="0" smtClean="0"/>
              <a:t>Het opzoeken van bronnen</a:t>
            </a:r>
          </a:p>
          <a:p>
            <a:r>
              <a:rPr lang="nl-NL" dirty="0" smtClean="0"/>
              <a:t>Toepassen van APA bronvermelding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740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 </a:t>
            </a:r>
            <a:br>
              <a:rPr lang="nl-NL" dirty="0" smtClean="0"/>
            </a:br>
            <a:r>
              <a:rPr lang="nl-NL" dirty="0" smtClean="0"/>
              <a:t>Het nut van bronnen en bronvermelding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ym typeface="Wingdings" panose="05000000000000000000" pitchFamily="2" charset="2"/>
              </a:rPr>
              <a:t>Informatie die je leest, bekijkt of ervaart komt ergens vandaan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Eigen ideeën zijn ergens op gebaseerd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Geen bronvermelding in het product kan resulteren in plagiaat!</a:t>
            </a:r>
            <a:endParaRPr lang="nl-NL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9367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opzoeken van bronnen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Betrouwbaarheid</a:t>
            </a:r>
          </a:p>
          <a:p>
            <a:r>
              <a:rPr lang="nl-NL" dirty="0" smtClean="0"/>
              <a:t>Wie heeft het geschreven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 </a:t>
            </a:r>
            <a:r>
              <a:rPr lang="nl-NL" dirty="0" smtClean="0"/>
              <a:t>De </a:t>
            </a:r>
            <a:r>
              <a:rPr lang="nl-NL" dirty="0" smtClean="0"/>
              <a:t>slager keurt zijn eigen vlees</a:t>
            </a:r>
          </a:p>
          <a:p>
            <a:r>
              <a:rPr lang="nl-NL" dirty="0" smtClean="0"/>
              <a:t>Met welk doel is het geschreven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reclame </a:t>
            </a:r>
          </a:p>
          <a:p>
            <a:r>
              <a:rPr lang="nl-NL" dirty="0" smtClean="0"/>
              <a:t>Wanneer is het geschreven</a:t>
            </a:r>
          </a:p>
          <a:p>
            <a:r>
              <a:rPr lang="nl-NL" dirty="0" smtClean="0"/>
              <a:t>Bekijk of je bron door meer bronnen wordt bevestigd </a:t>
            </a:r>
          </a:p>
          <a:p>
            <a:endParaRPr lang="nl-NL" dirty="0"/>
          </a:p>
          <a:p>
            <a:r>
              <a:rPr lang="nl-NL" b="1" dirty="0" smtClean="0"/>
              <a:t>Geen goede bronnen: </a:t>
            </a:r>
            <a:r>
              <a:rPr lang="nl-NL" dirty="0" smtClean="0"/>
              <a:t>De </a:t>
            </a:r>
            <a:r>
              <a:rPr lang="nl-NL" dirty="0"/>
              <a:t>S</a:t>
            </a:r>
            <a:r>
              <a:rPr lang="nl-NL" dirty="0" smtClean="0"/>
              <a:t>peld </a:t>
            </a:r>
            <a:r>
              <a:rPr lang="nl-NL" dirty="0" smtClean="0"/>
              <a:t>of </a:t>
            </a:r>
            <a:r>
              <a:rPr lang="nl-NL" dirty="0" smtClean="0"/>
              <a:t>W</a:t>
            </a:r>
            <a:r>
              <a:rPr lang="nl-NL" dirty="0" smtClean="0"/>
              <a:t>ikipedia </a:t>
            </a:r>
            <a:endParaRPr lang="nl-NL" dirty="0" smtClean="0"/>
          </a:p>
          <a:p>
            <a:r>
              <a:rPr lang="nl-NL" b="1" dirty="0" smtClean="0"/>
              <a:t>Wel goede bronnen: </a:t>
            </a:r>
            <a:r>
              <a:rPr lang="nl-NL" dirty="0" smtClean="0"/>
              <a:t>Google </a:t>
            </a:r>
            <a:r>
              <a:rPr lang="nl-NL" dirty="0" err="1"/>
              <a:t>S</a:t>
            </a:r>
            <a:r>
              <a:rPr lang="nl-NL" dirty="0" err="1" smtClean="0"/>
              <a:t>colar</a:t>
            </a:r>
            <a:r>
              <a:rPr lang="nl-NL" dirty="0" smtClean="0"/>
              <a:t>, </a:t>
            </a:r>
            <a:r>
              <a:rPr lang="nl-NL" dirty="0"/>
              <a:t>G</a:t>
            </a:r>
            <a:r>
              <a:rPr lang="nl-NL" dirty="0" smtClean="0"/>
              <a:t>oogle </a:t>
            </a:r>
            <a:r>
              <a:rPr lang="nl-NL" dirty="0"/>
              <a:t>B</a:t>
            </a:r>
            <a:r>
              <a:rPr lang="nl-NL" dirty="0" smtClean="0"/>
              <a:t>ooks </a:t>
            </a:r>
            <a:r>
              <a:rPr lang="nl-NL" dirty="0" smtClean="0"/>
              <a:t>of de </a:t>
            </a:r>
            <a:r>
              <a:rPr lang="nl-NL" dirty="0" err="1" smtClean="0"/>
              <a:t>biliotheek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487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Bronvermelding toepassen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Wanneer </a:t>
            </a:r>
            <a:r>
              <a:rPr lang="nl-NL" dirty="0"/>
              <a:t>je een stuk citeert:</a:t>
            </a:r>
          </a:p>
          <a:p>
            <a:pPr lvl="1"/>
            <a:r>
              <a:rPr lang="nl-NL" dirty="0"/>
              <a:t>Bijvoorbeeld: </a:t>
            </a:r>
            <a:r>
              <a:rPr lang="nl-NL" dirty="0" smtClean="0"/>
              <a:t>Hartman(2009) </a:t>
            </a:r>
            <a:r>
              <a:rPr lang="nl-NL" dirty="0"/>
              <a:t>zegt:</a:t>
            </a:r>
          </a:p>
          <a:p>
            <a:r>
              <a:rPr lang="nl-NL" dirty="0" smtClean="0"/>
              <a:t>Wanneer je een bron gebruikt en in je eigen woorden zet: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316160"/>
            <a:ext cx="7715200" cy="283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3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APA bronvermelding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APA bronvermelding bij iedere bron die je gebruikt! </a:t>
            </a:r>
            <a:r>
              <a:rPr lang="nl-NL" b="1" i="1" u="sng" dirty="0" smtClean="0"/>
              <a:t>Ook in alle IBS verslagen!</a:t>
            </a:r>
            <a:endParaRPr lang="nl-NL" b="1" i="1" u="sng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852936"/>
            <a:ext cx="8487852" cy="144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92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950943"/>
            <a:ext cx="7745312" cy="95334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356992"/>
            <a:ext cx="7745313" cy="2483940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>
            <a:off x="4499992" y="2060848"/>
            <a:ext cx="0" cy="11521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APA bronvermelding</a:t>
            </a:r>
          </a:p>
        </p:txBody>
      </p:sp>
    </p:spTree>
    <p:extLst>
      <p:ext uri="{BB962C8B-B14F-4D97-AF65-F5344CB8AC3E}">
        <p14:creationId xmlns:p14="http://schemas.microsoft.com/office/powerpoint/2010/main" val="63995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128" y="1772816"/>
            <a:ext cx="7237008" cy="2979181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APA bronvermelding</a:t>
            </a:r>
          </a:p>
        </p:txBody>
      </p:sp>
    </p:spTree>
    <p:extLst>
      <p:ext uri="{BB962C8B-B14F-4D97-AF65-F5344CB8AC3E}">
        <p14:creationId xmlns:p14="http://schemas.microsoft.com/office/powerpoint/2010/main" val="376239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Afbeelding</a:t>
            </a:r>
            <a:endParaRPr lang="nl-NL" dirty="0"/>
          </a:p>
        </p:txBody>
      </p:sp>
      <p:pic>
        <p:nvPicPr>
          <p:cNvPr id="9" name="Tijdelijke aanduiding voor inhoud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050" y="1361924"/>
            <a:ext cx="6635750" cy="459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815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178</Words>
  <Application>Microsoft Office PowerPoint</Application>
  <PresentationFormat>Diavoorstelling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Kantoorthema</vt:lpstr>
      <vt:lpstr>Bronnen en bronvermelding</vt:lpstr>
      <vt:lpstr>Inhoud</vt:lpstr>
      <vt:lpstr>   Het nut van bronnen en bronvermelding</vt:lpstr>
      <vt:lpstr>Het opzoeken van bronnen</vt:lpstr>
      <vt:lpstr>Bronvermelding toepassen</vt:lpstr>
      <vt:lpstr>APA bronvermelding</vt:lpstr>
      <vt:lpstr>APA bronvermelding</vt:lpstr>
      <vt:lpstr>APA bronvermelding</vt:lpstr>
      <vt:lpstr>Afbeelding</vt:lpstr>
      <vt:lpstr>Bronnenlijst aan het einde van het product</vt:lpstr>
      <vt:lpstr>Bronnenlijst aan het einde van het product</vt:lpstr>
      <vt:lpstr>Toepassen op ieder product dat je maakt!!!!!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Bjorn Hillebrandt</cp:lastModifiedBy>
  <cp:revision>62</cp:revision>
  <dcterms:created xsi:type="dcterms:W3CDTF">2013-11-15T15:05:42Z</dcterms:created>
  <dcterms:modified xsi:type="dcterms:W3CDTF">2016-09-19T06:40:26Z</dcterms:modified>
</cp:coreProperties>
</file>