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8" r:id="rId4"/>
    <p:sldId id="261" r:id="rId5"/>
    <p:sldId id="260" r:id="rId6"/>
    <p:sldId id="262" r:id="rId7"/>
    <p:sldId id="263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7BB965-A779-468D-B82C-C6BFF3DDF017}" type="datetimeFigureOut">
              <a:rPr lang="en-GB" smtClean="0"/>
              <a:t>11/09/2016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B25CA1-5B58-4CFE-B208-A467BF8F29E4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scM_hE4fF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Scrummen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Werken in studiegroepen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0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Uitvoering spaghetti sprint: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in je scrumgroep: Het bouwen van een spaghetti toren: </a:t>
            </a:r>
          </a:p>
          <a:p>
            <a:endParaRPr lang="nl-NL" dirty="0" smtClean="0"/>
          </a:p>
          <a:p>
            <a:r>
              <a:rPr lang="nl-NL" dirty="0"/>
              <a:t>K</a:t>
            </a:r>
            <a:r>
              <a:rPr lang="nl-NL" dirty="0" smtClean="0"/>
              <a:t>ies een scrummaster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Maak een vrijstaande toren met 1 marshmallow op de top. Wie heeft na afloop de langste?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09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Nabespreking van de spaghetti sprint: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zorgde voor verbetering? Kwaliteit van de toren?</a:t>
            </a:r>
            <a:endParaRPr lang="en-GB" dirty="0"/>
          </a:p>
          <a:p>
            <a:endParaRPr lang="nl-NL" dirty="0" smtClean="0"/>
          </a:p>
          <a:p>
            <a:r>
              <a:rPr lang="nl-NL" dirty="0" smtClean="0"/>
              <a:t>Hoe hebben jullie samen gewerkt?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84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Scrummen</a:t>
            </a:r>
            <a:r>
              <a:rPr lang="nl-NL" dirty="0" smtClean="0"/>
              <a:t> in de Skills: waarom?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Beter leren samen te werken</a:t>
            </a:r>
          </a:p>
          <a:p>
            <a:r>
              <a:rPr lang="nl-NL" dirty="0" smtClean="0"/>
              <a:t>Slimmer, beter en sneller leren</a:t>
            </a:r>
          </a:p>
          <a:p>
            <a:r>
              <a:rPr lang="nl-NL" dirty="0" smtClean="0"/>
              <a:t>Persoonlijke ontwikkeling</a:t>
            </a:r>
          </a:p>
          <a:p>
            <a:r>
              <a:rPr lang="nl-NL" dirty="0" err="1" smtClean="0"/>
              <a:t>Kaizen</a:t>
            </a:r>
            <a:r>
              <a:rPr lang="nl-NL" dirty="0" smtClean="0"/>
              <a:t>, </a:t>
            </a:r>
            <a:r>
              <a:rPr lang="nl-NL" dirty="0" err="1" smtClean="0"/>
              <a:t>Mindset</a:t>
            </a:r>
            <a:r>
              <a:rPr lang="nl-NL" dirty="0" smtClean="0"/>
              <a:t>: jezelf en je team verbeteren!</a:t>
            </a:r>
          </a:p>
          <a:p>
            <a:r>
              <a:rPr lang="nl-NL" dirty="0" smtClean="0"/>
              <a:t>Teamleden leren van elkaar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8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Beproefde werkwijze in organisaties als </a:t>
            </a:r>
            <a:r>
              <a:rPr lang="nl-NL" smtClean="0"/>
              <a:t>Het Martiniziekenhuis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</a:t>
            </a:r>
            <a:r>
              <a:rPr lang="nl-NL" dirty="0" err="1" smtClean="0"/>
              <a:t>scrummen</a:t>
            </a:r>
            <a:r>
              <a:rPr lang="nl-NL" dirty="0" smtClean="0"/>
              <a:t>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www.youtube.com/watch?v=DscM_hE4fF8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91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Scrummaster: </a:t>
            </a:r>
          </a:p>
          <a:p>
            <a:pPr marL="0" indent="0">
              <a:buNone/>
            </a:pPr>
            <a:r>
              <a:rPr lang="nl-NL" dirty="0" smtClean="0"/>
              <a:t>Zorgt ervoor dat het team uit zichzelf opstart</a:t>
            </a:r>
          </a:p>
          <a:p>
            <a:pPr marL="0" indent="0">
              <a:buNone/>
            </a:pPr>
            <a:r>
              <a:rPr lang="nl-NL" dirty="0" smtClean="0"/>
              <a:t>Houdt het “scrumbord” bij, maar mag gedelegeerd worden. Scrummasters mogen wisselen, bijv. per 4 weken. Tafels tegenover elkaar!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Team kiest zelf een scrummaster.(Theorie/praktijkles)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Teamleden: Leerlingen met aanvullende kwaliteiten, vormen gezamenlijk een team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Teamleden zijn bereid van elkaar te leren: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nl-NL" dirty="0"/>
              <a:t>* </a:t>
            </a:r>
            <a:r>
              <a:rPr lang="nl-NL" dirty="0" smtClean="0"/>
              <a:t>Je geeft elkaar </a:t>
            </a:r>
            <a:r>
              <a:rPr lang="nl-NL" dirty="0"/>
              <a:t>feedback (tip/top) over de samenwerking en over de kwaliteiten die iemand ingezet heeft. </a:t>
            </a:r>
            <a:endParaRPr lang="nl-NL" dirty="0" smtClean="0"/>
          </a:p>
          <a:p>
            <a:pPr marL="0" indent="0">
              <a:buNone/>
            </a:pPr>
            <a:endParaRPr lang="en-GB" dirty="0"/>
          </a:p>
          <a:p>
            <a:r>
              <a:rPr lang="nl-NL" dirty="0" smtClean="0"/>
              <a:t>* </a:t>
            </a:r>
            <a:r>
              <a:rPr lang="nl-NL" dirty="0"/>
              <a:t>Hoe vinden jullie dat het gaat met het </a:t>
            </a:r>
            <a:r>
              <a:rPr lang="nl-NL" dirty="0" smtClean="0"/>
              <a:t>ophangen/uitvoeren </a:t>
            </a:r>
            <a:r>
              <a:rPr lang="nl-NL" dirty="0"/>
              <a:t>van het scrumbord, de Stand-up en de planning? </a:t>
            </a:r>
            <a:endParaRPr lang="nl-NL" dirty="0" smtClean="0"/>
          </a:p>
          <a:p>
            <a:pPr marL="0" indent="0">
              <a:buNone/>
            </a:pPr>
            <a:endParaRPr lang="en-GB" dirty="0"/>
          </a:p>
          <a:p>
            <a:r>
              <a:rPr lang="nl-NL" dirty="0"/>
              <a:t>* Wat kan komende periode beter? Gebruik hiervoor de antwoorden op vragen hierboven.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9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Product </a:t>
            </a:r>
            <a:r>
              <a:rPr lang="nl-NL" dirty="0" err="1" smtClean="0"/>
              <a:t>Owner</a:t>
            </a:r>
            <a:r>
              <a:rPr lang="nl-NL" dirty="0" smtClean="0"/>
              <a:t>: docent/coach bepaalt wat er geleerd met worden</a:t>
            </a:r>
          </a:p>
          <a:p>
            <a:endParaRPr lang="nl-NL" dirty="0"/>
          </a:p>
          <a:p>
            <a:r>
              <a:rPr lang="nl-NL" dirty="0" smtClean="0"/>
              <a:t>Product </a:t>
            </a:r>
            <a:r>
              <a:rPr lang="nl-NL" dirty="0" err="1" smtClean="0"/>
              <a:t>Backlog</a:t>
            </a:r>
            <a:r>
              <a:rPr lang="nl-NL" dirty="0" smtClean="0"/>
              <a:t>: Lijst met leeractiviteiten die het team gaat uitvoeren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Scrumbord: Groot planbord waarop je als team de werkzaamheden en vorderingen bijhoudt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Sprint: Een opdracht, kan per les of over meerdere lessen.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100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 sprint: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Stand-up: het team staat actief rond het scrumbord.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Doel:  Is voor iedereen de sprint duidelijk?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Zijn er problemen?</a:t>
            </a:r>
          </a:p>
          <a:p>
            <a:pPr marL="0" indent="0">
              <a:buNone/>
            </a:pPr>
            <a:r>
              <a:rPr lang="nl-NL" dirty="0" smtClean="0"/>
              <a:t>          Hoe gaan we de opdracht uitvoeren?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05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 na iedere sprint: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Retro: gezamenlijke terugblik hoe het team heeft samen gewerkt: wat ging goed, wat kan beter? (bijv. voor de volgende sprint)</a:t>
            </a:r>
          </a:p>
          <a:p>
            <a:endParaRPr lang="nl-NL" dirty="0"/>
          </a:p>
          <a:p>
            <a:r>
              <a:rPr lang="nl-NL" dirty="0" smtClean="0"/>
              <a:t>Review: feedback op het geleverde werk</a:t>
            </a:r>
          </a:p>
          <a:p>
            <a:r>
              <a:rPr lang="nl-NL" dirty="0" smtClean="0"/>
              <a:t>Hoe is de kwaliteit van wat we hebben opgeleverd? Wat hebben we nu geleerd?</a:t>
            </a:r>
          </a:p>
          <a:p>
            <a:r>
              <a:rPr lang="nl-NL" dirty="0" smtClean="0"/>
              <a:t>Dit bijhouden van iedere sprint(theorie en praktijkles) in een gezamenlijk logboek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838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147</TotalTime>
  <Words>379</Words>
  <Application>Microsoft Office PowerPoint</Application>
  <PresentationFormat>Diavoorstelling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Overvloed</vt:lpstr>
      <vt:lpstr>Scrummen</vt:lpstr>
      <vt:lpstr>Scrummen in de Skills: waarom?</vt:lpstr>
      <vt:lpstr>PowerPoint-presentatie</vt:lpstr>
      <vt:lpstr>Filmpje scrummen:</vt:lpstr>
      <vt:lpstr>begrippen</vt:lpstr>
      <vt:lpstr>Teamleden zijn bereid van elkaar te leren:</vt:lpstr>
      <vt:lpstr>PowerPoint-presentatie</vt:lpstr>
      <vt:lpstr>Start sprint:</vt:lpstr>
      <vt:lpstr>Afronding na iedere sprint:</vt:lpstr>
      <vt:lpstr>Uitvoering spaghetti sprint:</vt:lpstr>
      <vt:lpstr>Nabespreking van de spaghetti sprint: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A.R. Niemeijer</dc:creator>
  <cp:lastModifiedBy>A.R. Niemeijer</cp:lastModifiedBy>
  <cp:revision>6</cp:revision>
  <dcterms:created xsi:type="dcterms:W3CDTF">2016-09-11T13:29:45Z</dcterms:created>
  <dcterms:modified xsi:type="dcterms:W3CDTF">2016-09-11T18:12:12Z</dcterms:modified>
</cp:coreProperties>
</file>