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1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127C-F7AD-41DD-A997-3AEED6AAC50B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E6D7-3FB6-4C4D-B8EC-60D18A4E31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Financiële afhandeling van bestellingen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Interne </a:t>
            </a:r>
            <a:r>
              <a:rPr lang="nl-NL" dirty="0" smtClean="0"/>
              <a:t>inkoopbehoefte</a:t>
            </a:r>
            <a:br>
              <a:rPr lang="nl-NL" dirty="0" smtClean="0"/>
            </a:br>
            <a:r>
              <a:rPr lang="nl-NL" dirty="0" smtClean="0"/>
              <a:t>- kantoorartikelen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schoonmaakartikelen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Deze inkopen behoren kostenrekeningen thuis</a:t>
            </a:r>
            <a:endParaRPr lang="nl-N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Inkoopdossier</a:t>
            </a:r>
            <a:br>
              <a:rPr lang="nl-NL" dirty="0" smtClean="0"/>
            </a:br>
            <a:r>
              <a:rPr lang="nl-NL" dirty="0" smtClean="0"/>
              <a:t>Volgende overzichten zijn wenselijk: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overzicht van goederen in bestelling</a:t>
            </a:r>
            <a:br>
              <a:rPr lang="nl-NL" dirty="0" smtClean="0"/>
            </a:br>
            <a:r>
              <a:rPr lang="nl-NL" dirty="0" smtClean="0"/>
              <a:t>- overzicht van geleverde goederen waarvan </a:t>
            </a:r>
            <a:br>
              <a:rPr lang="nl-NL" dirty="0" smtClean="0"/>
            </a:br>
            <a:r>
              <a:rPr lang="nl-NL" dirty="0" smtClean="0"/>
              <a:t>   nog inkoopfacturen te verwachten zijn</a:t>
            </a:r>
            <a:br>
              <a:rPr lang="nl-NL" dirty="0" smtClean="0"/>
            </a:br>
            <a:r>
              <a:rPr lang="nl-NL" dirty="0" smtClean="0"/>
              <a:t>- overzicht van inkoopfacturen waarvan de </a:t>
            </a:r>
            <a:br>
              <a:rPr lang="nl-NL" dirty="0" smtClean="0"/>
            </a:br>
            <a:r>
              <a:rPr lang="nl-NL" dirty="0" smtClean="0"/>
              <a:t>  goederen nog niet ontvangen zijn</a:t>
            </a:r>
            <a:br>
              <a:rPr lang="nl-NL" dirty="0" smtClean="0"/>
            </a:br>
            <a:r>
              <a:rPr lang="nl-NL" dirty="0" smtClean="0"/>
              <a:t>- overzicht van openstaande posten (met </a:t>
            </a:r>
            <a:br>
              <a:rPr lang="nl-NL" dirty="0" smtClean="0"/>
            </a:br>
            <a:r>
              <a:rPr lang="nl-NL" dirty="0" smtClean="0"/>
              <a:t>  vervaltermijn)</a:t>
            </a:r>
            <a:endParaRPr lang="nl-N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Archiveren</a:t>
            </a:r>
            <a:br>
              <a:rPr lang="nl-NL" dirty="0" smtClean="0"/>
            </a:br>
            <a:r>
              <a:rPr lang="nl-NL" dirty="0" smtClean="0"/>
              <a:t>Twee regelingen bij het bewaren van archiefstukken:</a:t>
            </a:r>
            <a:br>
              <a:rPr lang="nl-NL" dirty="0" smtClean="0"/>
            </a:br>
            <a:r>
              <a:rPr lang="nl-NL" dirty="0" smtClean="0"/>
              <a:t>1. de wettelijke regelingen: bewaartermijn is</a:t>
            </a:r>
            <a:br>
              <a:rPr lang="nl-NL" dirty="0" smtClean="0"/>
            </a:br>
            <a:r>
              <a:rPr lang="nl-NL" dirty="0" smtClean="0"/>
              <a:t>     7 jaar na afsluiting van het boekjaar</a:t>
            </a:r>
            <a:br>
              <a:rPr lang="nl-NL" dirty="0" smtClean="0"/>
            </a:br>
            <a:r>
              <a:rPr lang="nl-NL" dirty="0" smtClean="0"/>
              <a:t>2. Bedrijfsregels voor de bewaartermijn van</a:t>
            </a:r>
            <a:br>
              <a:rPr lang="nl-NL" dirty="0" smtClean="0"/>
            </a:br>
            <a:r>
              <a:rPr lang="nl-NL" dirty="0" smtClean="0"/>
              <a:t>    documenten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nl-NL" dirty="0" smtClean="0"/>
              <a:t>Functie van </a:t>
            </a:r>
            <a:r>
              <a:rPr lang="nl-NL" dirty="0" smtClean="0"/>
              <a:t>inkoop</a:t>
            </a:r>
            <a:br>
              <a:rPr lang="nl-NL" dirty="0" smtClean="0"/>
            </a:br>
            <a:r>
              <a:rPr lang="nl-NL" dirty="0" smtClean="0"/>
              <a:t>Doelstelling: </a:t>
            </a:r>
            <a:br>
              <a:rPr lang="nl-NL" dirty="0" smtClean="0"/>
            </a:br>
            <a:r>
              <a:rPr lang="nl-NL" dirty="0" smtClean="0"/>
              <a:t>Zorgen voor de levering van de juiste goederen tegen de juiste prijs in de </a:t>
            </a:r>
            <a:r>
              <a:rPr lang="nl-NL" dirty="0" err="1" smtClean="0"/>
              <a:t>juisrte</a:t>
            </a:r>
            <a:r>
              <a:rPr lang="nl-NL" dirty="0" smtClean="0"/>
              <a:t> hoeveelheid in de juiste verpakking op de juiste plaats op het juiste tijdstip op de juiste wijze van verzending met de juiste kwaliteit met de juiste leverings- en betalingsvoorwaarden tegen de laagst mogelijke totale kosten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</a:t>
            </a:r>
            <a:r>
              <a:rPr lang="nl-NL" dirty="0" smtClean="0"/>
              <a:t>bestelnummer</a:t>
            </a:r>
            <a:br>
              <a:rPr lang="nl-NL" dirty="0" smtClean="0"/>
            </a:br>
            <a:r>
              <a:rPr lang="nl-NL" dirty="0" smtClean="0"/>
              <a:t>Elke bestelling krijgt een bestelnummer die ook op de pakbon en op de inkoopfactuur te vinden 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Opbergen per </a:t>
            </a:r>
            <a:r>
              <a:rPr lang="nl-NL" dirty="0" smtClean="0"/>
              <a:t>bestelnummer</a:t>
            </a:r>
            <a:br>
              <a:rPr lang="nl-NL" dirty="0" smtClean="0"/>
            </a:br>
            <a:r>
              <a:rPr lang="nl-NL" dirty="0" smtClean="0"/>
              <a:t>bestellingen worden op bestelnummer opgeborgen zodat ze snel terug te zoeken zijn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Ontvangstbon</a:t>
            </a:r>
            <a:br>
              <a:rPr lang="nl-NL" dirty="0" smtClean="0"/>
            </a:br>
            <a:r>
              <a:rPr lang="nl-NL" dirty="0" smtClean="0"/>
              <a:t>De ontvangstbon is de bon die een magazijnmedewerker maakt aan de han</a:t>
            </a:r>
            <a:r>
              <a:rPr lang="nl-NL" dirty="0" smtClean="0"/>
              <a:t>d van de goederen die zijn </a:t>
            </a:r>
            <a:r>
              <a:rPr lang="nl-NL" dirty="0" err="1" smtClean="0"/>
              <a:t>binnegekomen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Inkoopfacturen (rekening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/>
              <a:t>Bezorging van de inkoopfactuur kan op drie momenten plaatsvinden:</a:t>
            </a:r>
            <a:br>
              <a:rPr lang="nl-NL" dirty="0" smtClean="0"/>
            </a:br>
            <a:r>
              <a:rPr lang="nl-NL" dirty="0" smtClean="0"/>
              <a:t>- voordat de levering van de goederen heeft plaatsgevonden (voorfacturering)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door gelijktijdig meesturen met de zending van de goederen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nadadt</a:t>
            </a:r>
            <a:r>
              <a:rPr lang="nl-NL" dirty="0" smtClean="0"/>
              <a:t> de levering van de goederen heeft plaatsgevonden (</a:t>
            </a:r>
            <a:r>
              <a:rPr lang="nl-NL" dirty="0" err="1" smtClean="0"/>
              <a:t>nafacturering</a:t>
            </a:r>
            <a:r>
              <a:rPr lang="nl-NL" dirty="0" smtClean="0"/>
              <a:t>)</a:t>
            </a:r>
            <a:endParaRPr lang="nl-N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Creditnota</a:t>
            </a:r>
            <a:br>
              <a:rPr lang="nl-NL" dirty="0" smtClean="0"/>
            </a:br>
            <a:r>
              <a:rPr lang="nl-NL" dirty="0" smtClean="0"/>
              <a:t>= terug te vorderen geld of goederen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Inkoopfactuur </a:t>
            </a:r>
            <a:r>
              <a:rPr lang="nl-NL" dirty="0" smtClean="0"/>
              <a:t>boeken</a:t>
            </a:r>
            <a:br>
              <a:rPr lang="nl-NL" dirty="0" smtClean="0"/>
            </a:br>
            <a:r>
              <a:rPr lang="nl-NL" dirty="0" smtClean="0"/>
              <a:t>- contante betaling </a:t>
            </a:r>
            <a:r>
              <a:rPr lang="nl-NL" dirty="0" smtClean="0">
                <a:sym typeface="Wingdings" pitchFamily="2" charset="2"/>
              </a:rPr>
              <a:t> kasboek	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-  niet directe betaling  inkoopboek 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    crediteurenboek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Betalen</a:t>
            </a:r>
            <a:br>
              <a:rPr lang="nl-NL" dirty="0" smtClean="0"/>
            </a:br>
            <a:r>
              <a:rPr lang="nl-NL" dirty="0" smtClean="0"/>
              <a:t>Bij de betaling moet rekening gehouden worden met:</a:t>
            </a:r>
            <a:br>
              <a:rPr lang="nl-NL" dirty="0" smtClean="0"/>
            </a:br>
            <a:r>
              <a:rPr lang="nl-NL" dirty="0" smtClean="0"/>
              <a:t>- de betalingstermijn</a:t>
            </a:r>
            <a:br>
              <a:rPr lang="nl-NL" dirty="0" smtClean="0"/>
            </a:br>
            <a:r>
              <a:rPr lang="nl-NL" dirty="0" smtClean="0"/>
              <a:t>- eventuele betalingskorting</a:t>
            </a:r>
            <a:br>
              <a:rPr lang="nl-NL" dirty="0" smtClean="0"/>
            </a:br>
            <a:r>
              <a:rPr lang="nl-NL" dirty="0" smtClean="0"/>
              <a:t>- valutakoersen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Diavoorstelling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  <vt:lpstr>Inkoopadministratie</vt:lpstr>
    </vt:vector>
  </TitlesOfParts>
  <Company>ROC Landstede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Inkoopadministratie</dc:title>
  <dc:creator>jongc</dc:creator>
  <cp:lastModifiedBy>jongc</cp:lastModifiedBy>
  <cp:revision>9</cp:revision>
  <dcterms:created xsi:type="dcterms:W3CDTF">2012-02-18T18:28:42Z</dcterms:created>
  <dcterms:modified xsi:type="dcterms:W3CDTF">2012-02-23T14:13:25Z</dcterms:modified>
</cp:coreProperties>
</file>