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  <p:sldId id="267" r:id="rId14"/>
    <p:sldId id="266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E940-A3E7-4179-A657-5CDE074C50B9}" type="datetimeFigureOut">
              <a:rPr lang="nl-NL" smtClean="0"/>
              <a:t>18-2-2012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45367-4997-49FB-87D6-5C45E123094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Bestellingverwerking+ documenten + transacties boekhouding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Afnameverplichting</a:t>
            </a:r>
          </a:p>
          <a:p>
            <a:r>
              <a:rPr lang="nl-NL" dirty="0" smtClean="0"/>
              <a:t>Leveringsverplichting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Langere termijnafspraak tussen groothandel en afnemer over afname en levering</a:t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Factureren</a:t>
            </a:r>
            <a:br>
              <a:rPr lang="nl-NL" dirty="0" smtClean="0"/>
            </a:br>
            <a:r>
              <a:rPr lang="nl-NL" dirty="0" smtClean="0"/>
              <a:t>- Op factuur staan gegevens zoals </a:t>
            </a:r>
            <a:br>
              <a:rPr lang="nl-NL" dirty="0" smtClean="0"/>
            </a:br>
            <a:r>
              <a:rPr lang="nl-NL" dirty="0" smtClean="0"/>
              <a:t>* BTW</a:t>
            </a:r>
            <a:br>
              <a:rPr lang="nl-NL" dirty="0" smtClean="0"/>
            </a:br>
            <a:r>
              <a:rPr lang="nl-NL" dirty="0" smtClean="0"/>
              <a:t>* Artikelomschrijving</a:t>
            </a:r>
            <a:br>
              <a:rPr lang="nl-NL" dirty="0" smtClean="0"/>
            </a:br>
            <a:r>
              <a:rPr lang="nl-NL" dirty="0" smtClean="0"/>
              <a:t>* datum</a:t>
            </a:r>
            <a:br>
              <a:rPr lang="nl-NL" dirty="0" smtClean="0"/>
            </a:br>
            <a:r>
              <a:rPr lang="nl-NL" dirty="0" smtClean="0"/>
              <a:t>* klantnummer</a:t>
            </a:r>
            <a:br>
              <a:rPr lang="nl-NL" dirty="0" smtClean="0"/>
            </a:br>
            <a:r>
              <a:rPr lang="nl-NL" dirty="0" smtClean="0"/>
              <a:t>* administratiekosten</a:t>
            </a:r>
            <a:br>
              <a:rPr lang="nl-NL" dirty="0" smtClean="0"/>
            </a:br>
            <a:r>
              <a:rPr lang="nl-NL" dirty="0" smtClean="0"/>
              <a:t>* vrachtkosten</a:t>
            </a:r>
            <a:br>
              <a:rPr lang="nl-NL" dirty="0" smtClean="0"/>
            </a:br>
            <a:r>
              <a:rPr lang="nl-NL" dirty="0" smtClean="0"/>
              <a:t>* kortingen</a:t>
            </a:r>
            <a:br>
              <a:rPr lang="nl-NL" dirty="0" smtClean="0"/>
            </a:br>
            <a:r>
              <a:rPr lang="nl-NL" dirty="0" smtClean="0"/>
              <a:t>* betalingsnummer</a:t>
            </a:r>
            <a:br>
              <a:rPr lang="nl-NL" dirty="0" smtClean="0"/>
            </a:br>
            <a:r>
              <a:rPr lang="nl-NL" dirty="0" smtClean="0"/>
              <a:t>* factuurnummer</a:t>
            </a:r>
            <a:br>
              <a:rPr lang="nl-NL" dirty="0" smtClean="0"/>
            </a:br>
            <a:r>
              <a:rPr lang="nl-NL" dirty="0" smtClean="0"/>
              <a:t>- Kosten </a:t>
            </a:r>
            <a:br>
              <a:rPr lang="nl-NL" dirty="0" smtClean="0"/>
            </a:br>
            <a:r>
              <a:rPr lang="nl-NL" dirty="0" smtClean="0"/>
              <a:t>* orderkosten</a:t>
            </a:r>
            <a:br>
              <a:rPr lang="nl-NL" dirty="0" smtClean="0"/>
            </a:br>
            <a:r>
              <a:rPr lang="nl-NL" dirty="0" smtClean="0"/>
              <a:t>* administratiekosten</a:t>
            </a:r>
            <a:br>
              <a:rPr lang="nl-NL" dirty="0" smtClean="0"/>
            </a:br>
            <a:r>
              <a:rPr lang="nl-NL" dirty="0" smtClean="0"/>
              <a:t>* toeslag voor kleine orders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Debiteur =klant die een factuur nog niet heeft betaald.</a:t>
            </a:r>
            <a:br>
              <a:rPr lang="nl-NL" dirty="0" smtClean="0"/>
            </a:br>
            <a:r>
              <a:rPr lang="nl-NL" dirty="0" smtClean="0"/>
              <a:t>- Betaling geschiedt</a:t>
            </a:r>
            <a:br>
              <a:rPr lang="nl-NL" dirty="0" smtClean="0"/>
            </a:br>
            <a:r>
              <a:rPr lang="nl-NL" dirty="0" smtClean="0"/>
              <a:t>* contant</a:t>
            </a:r>
            <a:br>
              <a:rPr lang="nl-NL" dirty="0" smtClean="0"/>
            </a:br>
            <a:r>
              <a:rPr lang="nl-NL" dirty="0" smtClean="0"/>
              <a:t>* op rekening</a:t>
            </a:r>
          </a:p>
          <a:p>
            <a:r>
              <a:rPr lang="nl-NL" dirty="0" smtClean="0"/>
              <a:t>Debiteurenbeheer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Aanmaning = betalingsherinnering</a:t>
            </a:r>
            <a:br>
              <a:rPr lang="nl-NL" dirty="0" smtClean="0"/>
            </a:br>
            <a:r>
              <a:rPr lang="nl-NL" dirty="0" smtClean="0"/>
              <a:t>- Op factuur staat uiterste betaaldatum</a:t>
            </a:r>
            <a:br>
              <a:rPr lang="nl-NL" dirty="0" smtClean="0"/>
            </a:br>
            <a:r>
              <a:rPr lang="nl-NL" dirty="0" smtClean="0"/>
              <a:t>- Openstaande post = niet betaalde factuur</a:t>
            </a:r>
            <a:br>
              <a:rPr lang="nl-NL" dirty="0" smtClean="0"/>
            </a:br>
            <a:r>
              <a:rPr lang="nl-NL" dirty="0" smtClean="0"/>
              <a:t>- Aanmaning:</a:t>
            </a:r>
            <a:br>
              <a:rPr lang="nl-NL" dirty="0" smtClean="0"/>
            </a:br>
            <a:r>
              <a:rPr lang="nl-NL" dirty="0" smtClean="0"/>
              <a:t>	* ordernummer</a:t>
            </a:r>
            <a:br>
              <a:rPr lang="nl-NL" dirty="0" smtClean="0"/>
            </a:br>
            <a:r>
              <a:rPr lang="nl-NL" dirty="0" smtClean="0"/>
              <a:t>	* debiteurennummer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Betaling</a:t>
            </a:r>
            <a:br>
              <a:rPr lang="nl-NL" dirty="0" smtClean="0"/>
            </a:br>
            <a:r>
              <a:rPr lang="nl-NL" dirty="0" smtClean="0"/>
              <a:t>- door overmaking bank</a:t>
            </a:r>
            <a:br>
              <a:rPr lang="nl-NL" dirty="0" smtClean="0"/>
            </a:br>
            <a:r>
              <a:rPr lang="nl-NL" dirty="0" smtClean="0"/>
              <a:t>- door overmaking giro</a:t>
            </a:r>
            <a:br>
              <a:rPr lang="nl-NL" dirty="0" smtClean="0"/>
            </a:br>
            <a:r>
              <a:rPr lang="nl-NL" dirty="0" smtClean="0"/>
              <a:t>- contant</a:t>
            </a:r>
          </a:p>
          <a:p>
            <a:r>
              <a:rPr lang="nl-NL" dirty="0" smtClean="0"/>
              <a:t>Bij betaling vermelden</a:t>
            </a:r>
            <a:br>
              <a:rPr lang="nl-NL" dirty="0" smtClean="0"/>
            </a:br>
            <a:r>
              <a:rPr lang="nl-NL" dirty="0" smtClean="0"/>
              <a:t>- ordernummer</a:t>
            </a:r>
            <a:br>
              <a:rPr lang="nl-NL" dirty="0" smtClean="0"/>
            </a:br>
            <a:r>
              <a:rPr lang="nl-NL" dirty="0" smtClean="0"/>
              <a:t>- datum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Groothandel</a:t>
            </a:r>
            <a:br>
              <a:rPr lang="nl-NL" dirty="0" smtClean="0"/>
            </a:br>
            <a:r>
              <a:rPr lang="nl-NL" dirty="0" smtClean="0"/>
              <a:t>- tussenschakel voor een bepaald assortiment</a:t>
            </a:r>
            <a:br>
              <a:rPr lang="nl-NL" dirty="0" smtClean="0"/>
            </a:br>
            <a:r>
              <a:rPr lang="nl-NL" dirty="0" smtClean="0"/>
              <a:t>- totaalleverancier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convergerend (in grote aantallen </a:t>
            </a:r>
            <a:br>
              <a:rPr lang="nl-NL" dirty="0" smtClean="0"/>
            </a:br>
            <a:r>
              <a:rPr lang="nl-NL" dirty="0" smtClean="0"/>
              <a:t>   verzamelen)</a:t>
            </a:r>
            <a:br>
              <a:rPr lang="nl-NL" dirty="0" smtClean="0"/>
            </a:br>
            <a:r>
              <a:rPr lang="nl-NL" dirty="0" smtClean="0"/>
              <a:t>- divergerend (in kleine(re) aantallen </a:t>
            </a:r>
            <a:br>
              <a:rPr lang="nl-NL" dirty="0" smtClean="0"/>
            </a:br>
            <a:r>
              <a:rPr lang="nl-NL" dirty="0" smtClean="0"/>
              <a:t>   verspreiden)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Verkoopproces</a:t>
            </a:r>
            <a:br>
              <a:rPr lang="nl-NL" dirty="0" smtClean="0"/>
            </a:br>
            <a:r>
              <a:rPr lang="nl-NL" dirty="0" smtClean="0"/>
              <a:t>- informatiestroom</a:t>
            </a:r>
            <a:br>
              <a:rPr lang="nl-NL" dirty="0" smtClean="0"/>
            </a:br>
            <a:r>
              <a:rPr lang="nl-NL" dirty="0" smtClean="0"/>
              <a:t>   * leveringsvoorwaarden</a:t>
            </a:r>
            <a:br>
              <a:rPr lang="nl-NL" dirty="0" smtClean="0"/>
            </a:br>
            <a:r>
              <a:rPr lang="nl-NL" dirty="0" smtClean="0"/>
              <a:t>- goederenstroom</a:t>
            </a:r>
            <a:br>
              <a:rPr lang="nl-NL" dirty="0" smtClean="0"/>
            </a:br>
            <a:r>
              <a:rPr lang="nl-NL" dirty="0" smtClean="0"/>
              <a:t>- geldstroom</a:t>
            </a:r>
            <a:br>
              <a:rPr lang="nl-NL" dirty="0" smtClean="0"/>
            </a:br>
            <a:r>
              <a:rPr lang="nl-NL" dirty="0" smtClean="0"/>
              <a:t>   * vaste prijs</a:t>
            </a:r>
            <a:br>
              <a:rPr lang="nl-NL" dirty="0" smtClean="0"/>
            </a:br>
            <a:r>
              <a:rPr lang="nl-NL" dirty="0" smtClean="0"/>
              <a:t>   * </a:t>
            </a:r>
            <a:r>
              <a:rPr lang="nl-NL" dirty="0" err="1" smtClean="0"/>
              <a:t>hoeveelheidskorting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Ordertraject</a:t>
            </a:r>
            <a:br>
              <a:rPr lang="nl-NL" dirty="0" smtClean="0"/>
            </a:br>
            <a:r>
              <a:rPr lang="nl-NL" dirty="0" smtClean="0"/>
              <a:t>* Klant plaatst order</a:t>
            </a:r>
            <a:br>
              <a:rPr lang="nl-NL" dirty="0" smtClean="0"/>
            </a:br>
            <a:r>
              <a:rPr lang="nl-NL" dirty="0" smtClean="0"/>
              <a:t>* Verkoop geeft order door aan magazijn</a:t>
            </a:r>
            <a:br>
              <a:rPr lang="nl-NL" dirty="0" smtClean="0"/>
            </a:br>
            <a:r>
              <a:rPr lang="nl-NL" dirty="0" smtClean="0"/>
              <a:t>* Verkoop geeft door welke goederen Inkoop</a:t>
            </a:r>
            <a:br>
              <a:rPr lang="nl-NL" dirty="0" smtClean="0"/>
            </a:br>
            <a:r>
              <a:rPr lang="nl-NL" dirty="0" smtClean="0"/>
              <a:t>   moet inkopen</a:t>
            </a:r>
            <a:br>
              <a:rPr lang="nl-NL" dirty="0" smtClean="0"/>
            </a:br>
            <a:r>
              <a:rPr lang="nl-NL" dirty="0" smtClean="0"/>
              <a:t>* Goederen niet in voorraad worden bij een </a:t>
            </a:r>
            <a:br>
              <a:rPr lang="nl-NL" dirty="0" smtClean="0"/>
            </a:br>
            <a:r>
              <a:rPr lang="nl-NL" dirty="0" smtClean="0"/>
              <a:t>   leverancier ingekocht</a:t>
            </a:r>
            <a:br>
              <a:rPr lang="nl-NL" dirty="0" smtClean="0"/>
            </a:br>
            <a:r>
              <a:rPr lang="nl-NL" dirty="0" smtClean="0"/>
              <a:t>* Magazijn levert goederen aan klant</a:t>
            </a:r>
            <a:br>
              <a:rPr lang="nl-NL" dirty="0" smtClean="0"/>
            </a:br>
            <a:r>
              <a:rPr lang="nl-NL" dirty="0" smtClean="0"/>
              <a:t>* Leverancier levert de niet op voorraad zijnde </a:t>
            </a:r>
            <a:br>
              <a:rPr lang="nl-NL" dirty="0" smtClean="0"/>
            </a:br>
            <a:r>
              <a:rPr lang="nl-NL" dirty="0" smtClean="0"/>
              <a:t>   goederen aan magazijn</a:t>
            </a:r>
            <a:br>
              <a:rPr lang="nl-NL" dirty="0" smtClean="0"/>
            </a:br>
            <a:r>
              <a:rPr lang="nl-NL" dirty="0" smtClean="0"/>
              <a:t>* Magazijn levert deze goederen als backorder </a:t>
            </a:r>
            <a:br>
              <a:rPr lang="nl-NL" dirty="0" smtClean="0"/>
            </a:br>
            <a:r>
              <a:rPr lang="nl-NL" dirty="0" smtClean="0"/>
              <a:t>   aan klant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Bestellijsten en catalogussen</a:t>
            </a:r>
            <a:br>
              <a:rPr lang="nl-NL" dirty="0" smtClean="0"/>
            </a:br>
            <a:r>
              <a:rPr lang="nl-NL" dirty="0" smtClean="0"/>
              <a:t>- vaste assortiment staat hierin vermeld</a:t>
            </a:r>
            <a:br>
              <a:rPr lang="nl-NL" dirty="0" smtClean="0"/>
            </a:br>
            <a:r>
              <a:rPr lang="nl-NL" dirty="0" smtClean="0"/>
              <a:t>* omschrijving artikel</a:t>
            </a:r>
            <a:br>
              <a:rPr lang="nl-NL" dirty="0" smtClean="0"/>
            </a:br>
            <a:r>
              <a:rPr lang="nl-NL" dirty="0" smtClean="0"/>
              <a:t>* inkoopprijs</a:t>
            </a:r>
            <a:br>
              <a:rPr lang="nl-NL" dirty="0" smtClean="0"/>
            </a:br>
            <a:r>
              <a:rPr lang="nl-NL" dirty="0" smtClean="0"/>
              <a:t>* adviesprijs / verkoopprijs</a:t>
            </a:r>
            <a:br>
              <a:rPr lang="nl-NL" dirty="0" smtClean="0"/>
            </a:br>
            <a:r>
              <a:rPr lang="nl-NL" dirty="0" smtClean="0"/>
              <a:t>* uitgebreide(re) artikelinformatie</a:t>
            </a:r>
            <a:br>
              <a:rPr lang="nl-NL" dirty="0" smtClean="0"/>
            </a:br>
            <a:r>
              <a:rPr lang="nl-NL" dirty="0" smtClean="0"/>
              <a:t>- digitaal</a:t>
            </a:r>
            <a:br>
              <a:rPr lang="nl-NL" dirty="0" smtClean="0"/>
            </a:br>
            <a:r>
              <a:rPr lang="nl-NL" dirty="0" smtClean="0"/>
              <a:t>- doorgave wijzigingen digitaal per </a:t>
            </a:r>
            <a:r>
              <a:rPr lang="nl-NL" dirty="0" err="1" smtClean="0"/>
              <a:t>usb</a:t>
            </a:r>
            <a:r>
              <a:rPr lang="nl-NL" dirty="0" smtClean="0"/>
              <a:t>, </a:t>
            </a:r>
            <a:br>
              <a:rPr lang="nl-NL" dirty="0" smtClean="0"/>
            </a:br>
            <a:r>
              <a:rPr lang="nl-NL" dirty="0" smtClean="0"/>
              <a:t>   internet of cd-rom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Manieren van bestellen</a:t>
            </a:r>
            <a:br>
              <a:rPr lang="nl-NL" dirty="0" smtClean="0"/>
            </a:br>
            <a:r>
              <a:rPr lang="nl-NL" dirty="0" smtClean="0"/>
              <a:t>- telefonisch</a:t>
            </a:r>
            <a:br>
              <a:rPr lang="nl-NL" dirty="0" smtClean="0"/>
            </a:br>
            <a:r>
              <a:rPr lang="nl-NL" dirty="0" smtClean="0"/>
              <a:t>- per fax</a:t>
            </a:r>
            <a:br>
              <a:rPr lang="nl-NL" dirty="0" smtClean="0"/>
            </a:br>
            <a:r>
              <a:rPr lang="nl-NL" dirty="0" smtClean="0"/>
              <a:t>- schriftelijk</a:t>
            </a:r>
            <a:br>
              <a:rPr lang="nl-NL" dirty="0" smtClean="0"/>
            </a:br>
            <a:r>
              <a:rPr lang="nl-NL" dirty="0" smtClean="0"/>
              <a:t>- EDI (</a:t>
            </a:r>
            <a:r>
              <a:rPr lang="nl-NL" dirty="0" err="1"/>
              <a:t>E</a:t>
            </a:r>
            <a:r>
              <a:rPr lang="nl-NL" dirty="0" err="1" smtClean="0"/>
              <a:t>lektronic</a:t>
            </a:r>
            <a:r>
              <a:rPr lang="nl-NL" dirty="0" smtClean="0"/>
              <a:t> Data </a:t>
            </a:r>
            <a:r>
              <a:rPr lang="nl-NL" dirty="0" err="1"/>
              <a:t>I</a:t>
            </a:r>
            <a:r>
              <a:rPr lang="nl-NL" dirty="0" err="1" smtClean="0"/>
              <a:t>nterchange</a:t>
            </a:r>
            <a:r>
              <a:rPr lang="nl-NL" dirty="0" smtClean="0"/>
              <a:t>)</a:t>
            </a:r>
            <a:br>
              <a:rPr lang="nl-NL" dirty="0" smtClean="0"/>
            </a:br>
            <a:r>
              <a:rPr lang="nl-NL" dirty="0" smtClean="0"/>
              <a:t>             * sneller</a:t>
            </a:r>
            <a:br>
              <a:rPr lang="nl-NL" dirty="0" smtClean="0"/>
            </a:br>
            <a:r>
              <a:rPr lang="nl-NL" dirty="0" smtClean="0"/>
              <a:t>             * minder fouten</a:t>
            </a:r>
            <a:br>
              <a:rPr lang="nl-NL" dirty="0" smtClean="0"/>
            </a:br>
            <a:r>
              <a:rPr lang="nl-NL" dirty="0" smtClean="0"/>
              <a:t>             * goedkoper</a:t>
            </a:r>
            <a:br>
              <a:rPr lang="nl-NL" dirty="0" smtClean="0"/>
            </a:br>
            <a:r>
              <a:rPr lang="nl-NL" dirty="0" smtClean="0"/>
              <a:t>- per vertegenwoordiger</a:t>
            </a:r>
            <a:br>
              <a:rPr lang="nl-NL" dirty="0" smtClean="0"/>
            </a:br>
            <a:r>
              <a:rPr lang="nl-NL" dirty="0" smtClean="0"/>
              <a:t>- mondeling (balie)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Opnemen van bestelling = order</a:t>
            </a:r>
            <a:br>
              <a:rPr lang="nl-NL" dirty="0" smtClean="0"/>
            </a:br>
            <a:r>
              <a:rPr lang="nl-NL" dirty="0" smtClean="0"/>
              <a:t>Controle van:</a:t>
            </a:r>
            <a:br>
              <a:rPr lang="nl-NL" dirty="0" smtClean="0"/>
            </a:br>
            <a:r>
              <a:rPr lang="nl-NL" dirty="0" smtClean="0"/>
              <a:t>- het reserveren van de voorraad</a:t>
            </a:r>
            <a:br>
              <a:rPr lang="nl-NL" dirty="0" smtClean="0"/>
            </a:br>
            <a:r>
              <a:rPr lang="nl-NL" dirty="0" smtClean="0"/>
              <a:t>- de kredietwaardigheid</a:t>
            </a:r>
            <a:br>
              <a:rPr lang="nl-NL" dirty="0" smtClean="0"/>
            </a:br>
            <a:r>
              <a:rPr lang="nl-NL" dirty="0" smtClean="0"/>
              <a:t>- de leverbaarheid</a:t>
            </a:r>
            <a:br>
              <a:rPr lang="nl-NL" dirty="0" smtClean="0"/>
            </a:br>
            <a:r>
              <a:rPr lang="nl-NL" dirty="0" smtClean="0"/>
              <a:t>- de productinformatie</a:t>
            </a:r>
            <a:br>
              <a:rPr lang="nl-NL" dirty="0" smtClean="0"/>
            </a:br>
            <a:r>
              <a:rPr lang="nl-NL" dirty="0" smtClean="0"/>
              <a:t>        *houdbaarheidsdatum</a:t>
            </a:r>
            <a:br>
              <a:rPr lang="nl-NL" dirty="0" smtClean="0"/>
            </a:br>
            <a:r>
              <a:rPr lang="nl-NL" dirty="0" smtClean="0"/>
              <a:t>        * behandelvoorschriften</a:t>
            </a:r>
            <a:br>
              <a:rPr lang="nl-NL" dirty="0" smtClean="0"/>
            </a:br>
            <a:r>
              <a:rPr lang="nl-NL" dirty="0" smtClean="0"/>
              <a:t>        * minimale afname hoeveelheid</a:t>
            </a:r>
            <a:br>
              <a:rPr lang="nl-NL" dirty="0" smtClean="0"/>
            </a:br>
            <a:r>
              <a:rPr lang="nl-NL" dirty="0" smtClean="0"/>
              <a:t>        * prijs / eventuele kortingen</a:t>
            </a:r>
            <a:br>
              <a:rPr lang="nl-NL" dirty="0" smtClean="0"/>
            </a:br>
            <a:r>
              <a:rPr lang="nl-NL" dirty="0" smtClean="0"/>
              <a:t>        * nieuwste ontwikkelingen in branche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Behandeling van orders</a:t>
            </a:r>
            <a:br>
              <a:rPr lang="nl-NL" dirty="0" smtClean="0"/>
            </a:br>
            <a:r>
              <a:rPr lang="nl-NL" dirty="0" smtClean="0"/>
              <a:t>- afroeporder</a:t>
            </a:r>
            <a:br>
              <a:rPr lang="nl-NL" dirty="0" smtClean="0"/>
            </a:br>
            <a:r>
              <a:rPr lang="nl-NL" dirty="0" smtClean="0"/>
              <a:t>- standaardorder</a:t>
            </a:r>
            <a:br>
              <a:rPr lang="nl-NL" dirty="0" smtClean="0"/>
            </a:br>
            <a:r>
              <a:rPr lang="nl-NL" dirty="0" smtClean="0"/>
              <a:t>- termijnorder</a:t>
            </a:r>
            <a:br>
              <a:rPr lang="nl-NL" dirty="0" smtClean="0"/>
            </a:br>
            <a:r>
              <a:rPr lang="nl-NL" dirty="0" smtClean="0"/>
              <a:t>- ander type order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Verkoopadministratie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Begeleidende informatiestroom</a:t>
            </a:r>
            <a:br>
              <a:rPr lang="nl-NL" dirty="0" smtClean="0"/>
            </a:br>
            <a:r>
              <a:rPr lang="nl-NL" dirty="0" smtClean="0"/>
              <a:t>- Documenten </a:t>
            </a:r>
            <a:br>
              <a:rPr lang="nl-NL" dirty="0" smtClean="0"/>
            </a:br>
            <a:r>
              <a:rPr lang="nl-NL" dirty="0" smtClean="0"/>
              <a:t>* bestelbon</a:t>
            </a:r>
            <a:br>
              <a:rPr lang="nl-NL" dirty="0" smtClean="0"/>
            </a:br>
            <a:r>
              <a:rPr lang="nl-NL" dirty="0" smtClean="0"/>
              <a:t>* orderbon</a:t>
            </a:r>
            <a:br>
              <a:rPr lang="nl-NL" dirty="0" smtClean="0"/>
            </a:br>
            <a:r>
              <a:rPr lang="nl-NL" dirty="0" smtClean="0"/>
              <a:t>* pakbon</a:t>
            </a:r>
            <a:br>
              <a:rPr lang="nl-NL" dirty="0" smtClean="0"/>
            </a:br>
            <a:r>
              <a:rPr lang="nl-NL" dirty="0" smtClean="0"/>
              <a:t>* vrachtbrief</a:t>
            </a:r>
            <a:br>
              <a:rPr lang="nl-NL" dirty="0" smtClean="0"/>
            </a:br>
            <a:r>
              <a:rPr lang="nl-NL" dirty="0" smtClean="0"/>
              <a:t>* retourbon</a:t>
            </a:r>
            <a:br>
              <a:rPr lang="nl-NL" dirty="0" smtClean="0"/>
            </a:br>
            <a:r>
              <a:rPr lang="nl-NL" dirty="0" smtClean="0"/>
              <a:t>* factuur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59</Words>
  <Application>Microsoft Office PowerPoint</Application>
  <PresentationFormat>Diavoorstelling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  <vt:lpstr>Verkoopadministratie</vt:lpstr>
    </vt:vector>
  </TitlesOfParts>
  <Company>ROC Landstede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Verkoopadministratie</dc:title>
  <dc:creator>jongc</dc:creator>
  <cp:lastModifiedBy>jongc</cp:lastModifiedBy>
  <cp:revision>20</cp:revision>
  <dcterms:created xsi:type="dcterms:W3CDTF">2012-02-18T13:00:27Z</dcterms:created>
  <dcterms:modified xsi:type="dcterms:W3CDTF">2012-02-18T14:19:59Z</dcterms:modified>
</cp:coreProperties>
</file>