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5" r:id="rId5"/>
    <p:sldId id="279" r:id="rId6"/>
    <p:sldId id="289" r:id="rId7"/>
    <p:sldId id="290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 varScale="1">
        <p:scale>
          <a:sx n="75" d="100"/>
          <a:sy n="75" d="100"/>
        </p:scale>
        <p:origin x="18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63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124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870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5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7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19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28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20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02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96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63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18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091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95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6-9-2016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youtube.com/watch?v=wW2IZJDPi9Y&amp;feature=player_embedded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watch?v=mI6TZ6ccwL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uLvq197g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Vermeerdering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676105"/>
            <a:ext cx="3686175" cy="15057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4626"/>
            <a:ext cx="8975080" cy="16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4602088" cy="307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09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Kruisbestuiving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524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11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Zelfbestuiving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3657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54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" y="2163153"/>
            <a:ext cx="914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22" y="3126032"/>
            <a:ext cx="1592719" cy="341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56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Vegetatief </a:t>
            </a:r>
            <a:r>
              <a:rPr lang="nl-NL" b="1" dirty="0" err="1" smtClean="0"/>
              <a:t>vs</a:t>
            </a:r>
            <a:r>
              <a:rPr lang="nl-NL" b="1" dirty="0" smtClean="0"/>
              <a:t> generatief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780928"/>
            <a:ext cx="8010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51264"/>
            <a:ext cx="8010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882" y="508365"/>
            <a:ext cx="368230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1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536" y="1943545"/>
            <a:ext cx="9540552" cy="35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01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/>
              <a:t>	</a:t>
            </a:r>
            <a:r>
              <a:rPr lang="nl-NL" b="1" dirty="0" smtClean="0"/>
              <a:t>			Scheuren</a:t>
            </a:r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1" y="2852936"/>
            <a:ext cx="3214124" cy="276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34" y="3341633"/>
            <a:ext cx="48958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20" y="4668011"/>
            <a:ext cx="6924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58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 smtClean="0"/>
              <a:t>			</a:t>
            </a:r>
            <a:r>
              <a:rPr lang="nl-NL" b="1" dirty="0" smtClean="0">
                <a:hlinkClick r:id="rId3"/>
              </a:rPr>
              <a:t>Stekken</a:t>
            </a:r>
            <a:endParaRPr lang="nl-NL" b="1" dirty="0" smtClean="0"/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114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271838"/>
            <a:ext cx="6715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30" y="3851065"/>
            <a:ext cx="5867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7395"/>
            <a:ext cx="4246443" cy="701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23528" y="314135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Voorbeelden van </a:t>
            </a:r>
            <a:r>
              <a:rPr lang="nl-N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9"/>
              </a:rPr>
              <a:t>stekken</a:t>
            </a:r>
            <a:endParaRPr lang="nl-NL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97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/>
              <a:t>Afleggen: </a:t>
            </a:r>
            <a:r>
              <a:rPr lang="nl-NL" b="1" dirty="0" smtClean="0">
                <a:hlinkClick r:id="rId3"/>
              </a:rPr>
              <a:t>Film </a:t>
            </a:r>
            <a:r>
              <a:rPr lang="nl-NL" b="1" dirty="0" err="1" smtClean="0">
                <a:hlinkClick r:id="rId3"/>
              </a:rPr>
              <a:t>aflegggen</a:t>
            </a:r>
            <a:endParaRPr lang="nl-NL" b="1" dirty="0" smtClean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12" y="3356992"/>
            <a:ext cx="4319736" cy="29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498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Gebruik stekkisten en stekplaten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538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04819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55" y="321297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00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Wat heeft een plant allemaal nodig om te kunnen wortelen?</a:t>
            </a:r>
          </a:p>
          <a:p>
            <a:pPr marL="109728" indent="0">
              <a:buNone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41825"/>
            <a:ext cx="2767834" cy="31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07" y="3136945"/>
            <a:ext cx="2736304" cy="301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300547"/>
            <a:ext cx="368230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30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/>
              <a:t>G</a:t>
            </a:r>
            <a:r>
              <a:rPr lang="nl-NL" b="1" dirty="0" smtClean="0"/>
              <a:t>eneratief vermeerderen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82963"/>
            <a:ext cx="3272780" cy="22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045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Ontstaan van zaden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21837"/>
            <a:ext cx="5391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" y="5340333"/>
            <a:ext cx="91716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" y="6275098"/>
            <a:ext cx="917164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5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11F39D-4DAA-4B32-8B62-27B7ABEDAE61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06F57F-D3D1-47EA-AD99-708F081A2E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E857CD-226C-4D69-9A57-26D68B04C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809</TotalTime>
  <Words>62</Words>
  <Application>Microsoft Office PowerPoint</Application>
  <PresentationFormat>Diavoorstelling (4:3)</PresentationFormat>
  <Paragraphs>54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Vermeerdering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Regien ten Napel</cp:lastModifiedBy>
  <cp:revision>116</cp:revision>
  <cp:lastPrinted>2015-11-10T14:10:12Z</cp:lastPrinted>
  <dcterms:created xsi:type="dcterms:W3CDTF">2013-12-03T16:07:15Z</dcterms:created>
  <dcterms:modified xsi:type="dcterms:W3CDTF">2016-09-06T08:22:49Z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