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keninfo.nl/publiek/cijfers/cijfers-over-jongeren" TargetMode="External"/><Relationship Id="rId2" Type="http://schemas.openxmlformats.org/officeDocument/2006/relationships/hyperlink" Target="https://www.alcoholinfo.nl/publiek/cijfers/feiten-trend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os.nl/uitzending/14261-uitzending.html" TargetMode="External"/><Relationship Id="rId5" Type="http://schemas.openxmlformats.org/officeDocument/2006/relationships/hyperlink" Target="https://www.alcoholinfo.nl/publiek/wet-beleid" TargetMode="External"/><Relationship Id="rId4" Type="http://schemas.openxmlformats.org/officeDocument/2006/relationships/hyperlink" Target="https://www.jellinek.nl/vraag-antwoord/welke-opvattingen-zijn-er-over-verslaving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genotmiddel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Eerste bijeenkomst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0883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Kennismaken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In tweetallen</a:t>
            </a:r>
          </a:p>
          <a:p>
            <a:r>
              <a:rPr lang="nl-NL" dirty="0" smtClean="0"/>
              <a:t>Kijk wie van jullie de langste naam en achternaam heeft</a:t>
            </a:r>
          </a:p>
          <a:p>
            <a:r>
              <a:rPr lang="nl-NL" dirty="0" smtClean="0"/>
              <a:t>Zet dit op papier</a:t>
            </a:r>
          </a:p>
          <a:p>
            <a:r>
              <a:rPr lang="nl-NL" dirty="0" smtClean="0"/>
              <a:t>Bedenk bij elke letter een woord dat te maken heeft met het onderwerp genotmiddelen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542" y="4455426"/>
            <a:ext cx="23241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993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Genotmiddelen en jongeren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Trends</a:t>
            </a:r>
          </a:p>
          <a:p>
            <a:r>
              <a:rPr lang="nl-NL" dirty="0" smtClean="0"/>
              <a:t>Opvattingen </a:t>
            </a:r>
          </a:p>
          <a:p>
            <a:r>
              <a:rPr lang="nl-NL" dirty="0" smtClean="0"/>
              <a:t>Benaderingen </a:t>
            </a:r>
          </a:p>
        </p:txBody>
      </p:sp>
    </p:spTree>
    <p:extLst>
      <p:ext uri="{BB962C8B-B14F-4D97-AF65-F5344CB8AC3E}">
        <p14:creationId xmlns:p14="http://schemas.microsoft.com/office/powerpoint/2010/main" val="2352949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vinden jullie hiervan</a:t>
            </a:r>
            <a:br>
              <a:rPr lang="nl-NL" dirty="0" smtClean="0"/>
            </a:br>
            <a:r>
              <a:rPr lang="nl-NL" sz="1800" dirty="0" smtClean="0"/>
              <a:t>in groepjes van 4 bekijken jullie een site/film en bespreken dit en geven hierover een mening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dirty="0" smtClean="0">
                <a:hlinkClick r:id="rId2"/>
              </a:rPr>
              <a:t>https</a:t>
            </a:r>
            <a:r>
              <a:rPr lang="nl-NL" dirty="0">
                <a:hlinkClick r:id="rId2"/>
              </a:rPr>
              <a:t>://</a:t>
            </a:r>
            <a:r>
              <a:rPr lang="nl-NL" dirty="0" smtClean="0">
                <a:hlinkClick r:id="rId2"/>
              </a:rPr>
              <a:t>www.alcoholinfo.nl/publiek/cijfers/feiten-trends</a:t>
            </a:r>
            <a:endParaRPr lang="nl-NL" dirty="0" smtClean="0"/>
          </a:p>
          <a:p>
            <a:pPr marL="457200" indent="-457200">
              <a:buFont typeface="+mj-lt"/>
              <a:buAutoNum type="arabicPeriod"/>
            </a:pPr>
            <a:r>
              <a:rPr lang="nl-NL" dirty="0" smtClean="0">
                <a:hlinkClick r:id="rId3"/>
              </a:rPr>
              <a:t>https</a:t>
            </a:r>
            <a:r>
              <a:rPr lang="nl-NL" dirty="0">
                <a:hlinkClick r:id="rId3"/>
              </a:rPr>
              <a:t>://</a:t>
            </a:r>
            <a:r>
              <a:rPr lang="nl-NL" dirty="0" smtClean="0">
                <a:hlinkClick r:id="rId3"/>
              </a:rPr>
              <a:t>www.rokeninfo.nl/publiek/cijfers/cijfers-over-jongeren</a:t>
            </a:r>
            <a:endParaRPr lang="nl-NL" dirty="0" smtClean="0"/>
          </a:p>
          <a:p>
            <a:pPr marL="457200" indent="-457200">
              <a:buFont typeface="+mj-lt"/>
              <a:buAutoNum type="arabicPeriod"/>
            </a:pPr>
            <a:r>
              <a:rPr lang="nl-NL" dirty="0" smtClean="0">
                <a:hlinkClick r:id="rId4"/>
              </a:rPr>
              <a:t>https</a:t>
            </a:r>
            <a:r>
              <a:rPr lang="nl-NL" dirty="0">
                <a:hlinkClick r:id="rId4"/>
              </a:rPr>
              <a:t>://www.jellinek.nl/vraag-antwoord/welke-opvattingen-zijn-er-over-verslaving</a:t>
            </a:r>
            <a:r>
              <a:rPr lang="nl-NL" dirty="0" smtClean="0">
                <a:hlinkClick r:id="rId4"/>
              </a:rPr>
              <a:t>/</a:t>
            </a:r>
            <a:endParaRPr lang="nl-NL" dirty="0" smtClean="0"/>
          </a:p>
          <a:p>
            <a:pPr marL="457200" indent="-457200">
              <a:buFont typeface="+mj-lt"/>
              <a:buAutoNum type="arabicPeriod"/>
            </a:pPr>
            <a:r>
              <a:rPr lang="nl-NL" dirty="0">
                <a:hlinkClick r:id="rId5"/>
              </a:rPr>
              <a:t>https://</a:t>
            </a:r>
            <a:r>
              <a:rPr lang="nl-NL" dirty="0" smtClean="0">
                <a:hlinkClick r:id="rId5"/>
              </a:rPr>
              <a:t>www.alcoholinfo.nl/publiek/wet-beleid</a:t>
            </a:r>
            <a:endParaRPr lang="nl-NL" dirty="0" smtClean="0"/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Drugsmonitor/cannabis/trends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>
                <a:hlinkClick r:id="rId6"/>
              </a:rPr>
              <a:t>http://</a:t>
            </a:r>
            <a:r>
              <a:rPr lang="nl-NL" dirty="0" smtClean="0">
                <a:hlinkClick r:id="rId6"/>
              </a:rPr>
              <a:t>nos.nl/uitzending/14261-uitzending.html</a:t>
            </a:r>
            <a:r>
              <a:rPr lang="nl-NL" dirty="0" smtClean="0"/>
              <a:t>   tijd 15.23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http://www.bnr.nl/nieuws/lifestyle/10015136/in-drie-klikken-ligt-de-xtc-op-je-mat</a:t>
            </a:r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83744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benaderingen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Persoonlijk</a:t>
            </a:r>
          </a:p>
          <a:p>
            <a:r>
              <a:rPr lang="nl-NL" dirty="0" smtClean="0"/>
              <a:t>Waarschuwend</a:t>
            </a:r>
          </a:p>
          <a:p>
            <a:r>
              <a:rPr lang="nl-NL" dirty="0" smtClean="0"/>
              <a:t>informatief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8337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Eigen gebruik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44169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middelenschema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 smtClean="0"/>
              <a:t>Invullen en </a:t>
            </a:r>
            <a:r>
              <a:rPr lang="nl-NL" dirty="0" smtClean="0"/>
              <a:t>bewaren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002838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smtClean="0"/>
              <a:t>Lezen hoofdstuk 1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259376"/>
      </p:ext>
    </p:extLst>
  </p:cSld>
  <p:clrMapOvr>
    <a:masterClrMapping/>
  </p:clrMapOvr>
</p:sld>
</file>

<file path=ppt/theme/theme1.xml><?xml version="1.0" encoding="utf-8"?>
<a:theme xmlns:a="http://schemas.openxmlformats.org/drawingml/2006/main" name="Druppel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TM04033925[[fn=Druppel]]</Template>
  <TotalTime>67</TotalTime>
  <Words>80</Words>
  <Application>Microsoft Office PowerPoint</Application>
  <PresentationFormat>Breedbeeld</PresentationFormat>
  <Paragraphs>28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Tw Cen MT</vt:lpstr>
      <vt:lpstr>Druppel</vt:lpstr>
      <vt:lpstr>genotmiddel</vt:lpstr>
      <vt:lpstr>Kennismaken </vt:lpstr>
      <vt:lpstr>Genotmiddelen en jongeren</vt:lpstr>
      <vt:lpstr>Wat vinden jullie hiervan in groepjes van 4 bekijken jullie een site/film en bespreken dit en geven hierover een mening</vt:lpstr>
      <vt:lpstr>benaderingen</vt:lpstr>
      <vt:lpstr>Eigen gebruik</vt:lpstr>
      <vt:lpstr>middelenschema</vt:lpstr>
      <vt:lpstr>huiswerk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genotmiddel</dc:title>
  <dc:creator>Pauline Sturm</dc:creator>
  <cp:lastModifiedBy>Pauline Sturm</cp:lastModifiedBy>
  <cp:revision>7</cp:revision>
  <dcterms:created xsi:type="dcterms:W3CDTF">2016-08-30T18:54:39Z</dcterms:created>
  <dcterms:modified xsi:type="dcterms:W3CDTF">2016-08-31T09:15:30Z</dcterms:modified>
</cp:coreProperties>
</file>