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9B5B-84CD-4974-A8F3-8245CFB326A7}" type="datetimeFigureOut">
              <a:rPr lang="nl-NL" smtClean="0"/>
              <a:t>24-8-2015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11CE-52F4-4BC3-9A0A-6C5C2CB4B4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9B5B-84CD-4974-A8F3-8245CFB326A7}" type="datetimeFigureOut">
              <a:rPr lang="nl-NL" smtClean="0"/>
              <a:t>24-8-2015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11CE-52F4-4BC3-9A0A-6C5C2CB4B4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9B5B-84CD-4974-A8F3-8245CFB326A7}" type="datetimeFigureOut">
              <a:rPr lang="nl-NL" smtClean="0"/>
              <a:t>24-8-2015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11CE-52F4-4BC3-9A0A-6C5C2CB4B4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9B5B-84CD-4974-A8F3-8245CFB326A7}" type="datetimeFigureOut">
              <a:rPr lang="nl-NL" smtClean="0"/>
              <a:t>24-8-2015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11CE-52F4-4BC3-9A0A-6C5C2CB4B4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9B5B-84CD-4974-A8F3-8245CFB326A7}" type="datetimeFigureOut">
              <a:rPr lang="nl-NL" smtClean="0"/>
              <a:t>24-8-2015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11CE-52F4-4BC3-9A0A-6C5C2CB4B4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9B5B-84CD-4974-A8F3-8245CFB326A7}" type="datetimeFigureOut">
              <a:rPr lang="nl-NL" smtClean="0"/>
              <a:t>24-8-2015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11CE-52F4-4BC3-9A0A-6C5C2CB4B4D9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9B5B-84CD-4974-A8F3-8245CFB326A7}" type="datetimeFigureOut">
              <a:rPr lang="nl-NL" smtClean="0"/>
              <a:t>24-8-2015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11CE-52F4-4BC3-9A0A-6C5C2CB4B4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9B5B-84CD-4974-A8F3-8245CFB326A7}" type="datetimeFigureOut">
              <a:rPr lang="nl-NL" smtClean="0"/>
              <a:t>24-8-2015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11CE-52F4-4BC3-9A0A-6C5C2CB4B4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9B5B-84CD-4974-A8F3-8245CFB326A7}" type="datetimeFigureOut">
              <a:rPr lang="nl-NL" smtClean="0"/>
              <a:t>24-8-2015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11CE-52F4-4BC3-9A0A-6C5C2CB4B4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9B5B-84CD-4974-A8F3-8245CFB326A7}" type="datetimeFigureOut">
              <a:rPr lang="nl-NL" smtClean="0"/>
              <a:t>24-8-2015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1011CE-52F4-4BC3-9A0A-6C5C2CB4B4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9B5B-84CD-4974-A8F3-8245CFB326A7}" type="datetimeFigureOut">
              <a:rPr lang="nl-NL" smtClean="0"/>
              <a:t>24-8-2015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11CE-52F4-4BC3-9A0A-6C5C2CB4B4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AB69B5B-84CD-4974-A8F3-8245CFB326A7}" type="datetimeFigureOut">
              <a:rPr lang="nl-NL" smtClean="0"/>
              <a:t>24-8-2015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11011CE-52F4-4BC3-9A0A-6C5C2CB4B4D9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Beeldaspecten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Opdracht Kunstkubus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66734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4355976" y="1340768"/>
            <a:ext cx="3544440" cy="3468976"/>
          </a:xfrm>
        </p:spPr>
        <p:txBody>
          <a:bodyPr>
            <a:normAutofit/>
          </a:bodyPr>
          <a:lstStyle/>
          <a:p>
            <a:r>
              <a:rPr lang="nl-NL" sz="2400" b="0" dirty="0" smtClean="0"/>
              <a:t>	Zes beeldaspecten worden verwerkt in jouw eigen kunstkubus. </a:t>
            </a:r>
          </a:p>
          <a:p>
            <a:r>
              <a:rPr lang="nl-NL" sz="2400" b="0" dirty="0"/>
              <a:t>	</a:t>
            </a:r>
            <a:r>
              <a:rPr lang="nl-NL" sz="2400" b="0" dirty="0" smtClean="0"/>
              <a:t>Ieder aspect krijgt een eigen zijde en een eigen invulling.</a:t>
            </a:r>
            <a:endParaRPr lang="nl-NL" sz="2400" b="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Kunstkubus</a:t>
            </a:r>
            <a:endParaRPr lang="nl-N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1353344"/>
            <a:ext cx="3200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7346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sz="half" idx="1"/>
          </p:nvPr>
        </p:nvSpPr>
        <p:spPr>
          <a:xfrm>
            <a:off x="822960" y="1340768"/>
            <a:ext cx="3200400" cy="3468976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nl-NL" sz="2400" b="0" dirty="0" smtClean="0"/>
              <a:t>Licht</a:t>
            </a:r>
          </a:p>
          <a:p>
            <a:pPr marL="457200" indent="-457200">
              <a:buFontTx/>
              <a:buChar char="-"/>
            </a:pPr>
            <a:r>
              <a:rPr lang="nl-NL" sz="2400" b="0" dirty="0" smtClean="0"/>
              <a:t>Kleur </a:t>
            </a:r>
          </a:p>
          <a:p>
            <a:pPr marL="457200" indent="-457200">
              <a:buFontTx/>
              <a:buChar char="-"/>
            </a:pPr>
            <a:r>
              <a:rPr lang="nl-NL" sz="2400" b="0" dirty="0" smtClean="0"/>
              <a:t>Ruimte</a:t>
            </a:r>
          </a:p>
          <a:p>
            <a:pPr marL="457200" indent="-457200">
              <a:buFontTx/>
              <a:buChar char="-"/>
            </a:pPr>
            <a:r>
              <a:rPr lang="nl-NL" sz="2400" b="0" dirty="0" smtClean="0"/>
              <a:t>Vorm </a:t>
            </a:r>
          </a:p>
          <a:p>
            <a:pPr marL="457200" indent="-457200">
              <a:buFontTx/>
              <a:buChar char="-"/>
            </a:pPr>
            <a:r>
              <a:rPr lang="nl-NL" sz="2400" b="0" dirty="0" smtClean="0"/>
              <a:t>Structuur</a:t>
            </a:r>
          </a:p>
          <a:p>
            <a:pPr marL="457200" indent="-457200">
              <a:buFontTx/>
              <a:buChar char="-"/>
            </a:pPr>
            <a:r>
              <a:rPr lang="nl-NL" sz="2400" b="0" dirty="0" smtClean="0"/>
              <a:t>Compositie</a:t>
            </a:r>
            <a:endParaRPr lang="nl-NL" sz="2400" b="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Beeldaspecten</a:t>
            </a:r>
            <a:endParaRPr lang="nl-NL" dirty="0"/>
          </a:p>
        </p:txBody>
      </p:sp>
      <p:pic>
        <p:nvPicPr>
          <p:cNvPr id="2052" name="Picture 4" descr="http://3.bp.blogspot.com/-jGRiyX83XuQ/UuuLaqOw8aI/AAAAAAAAAD4/Wu768mGx8SI/s1600/kub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004048" y="908720"/>
            <a:ext cx="27336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201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sz="half" idx="1"/>
          </p:nvPr>
        </p:nvSpPr>
        <p:spPr>
          <a:xfrm>
            <a:off x="822960" y="1340768"/>
            <a:ext cx="3200400" cy="3468976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nl-NL" sz="2400" b="0" dirty="0" smtClean="0"/>
              <a:t>Zijlicht</a:t>
            </a:r>
          </a:p>
          <a:p>
            <a:pPr marL="457200" indent="-457200">
              <a:buFontTx/>
              <a:buChar char="-"/>
            </a:pPr>
            <a:r>
              <a:rPr lang="nl-NL" sz="2400" b="0" dirty="0" smtClean="0"/>
              <a:t>Lichtvlek</a:t>
            </a:r>
          </a:p>
          <a:p>
            <a:pPr marL="457200" indent="-457200">
              <a:buFontTx/>
              <a:buChar char="-"/>
            </a:pPr>
            <a:r>
              <a:rPr lang="nl-NL" sz="2400" b="0" dirty="0" smtClean="0"/>
              <a:t>Eigen schaduw</a:t>
            </a:r>
          </a:p>
          <a:p>
            <a:pPr marL="457200" indent="-457200">
              <a:buFontTx/>
              <a:buChar char="-"/>
            </a:pPr>
            <a:r>
              <a:rPr lang="nl-NL" sz="2400" b="0" dirty="0" smtClean="0"/>
              <a:t>Slagschaduw</a:t>
            </a:r>
            <a:endParaRPr lang="nl-NL" sz="2400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 Licht</a:t>
            </a:r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804" y="1340768"/>
            <a:ext cx="4128459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4521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4427984" y="1340768"/>
            <a:ext cx="3816424" cy="346897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l-NL" sz="2400" b="0" dirty="0" smtClean="0"/>
              <a:t>Koud-warmcontrast</a:t>
            </a:r>
          </a:p>
          <a:p>
            <a:pPr>
              <a:buFontTx/>
              <a:buChar char="-"/>
            </a:pPr>
            <a:r>
              <a:rPr lang="nl-NL" sz="2400" b="0" dirty="0" smtClean="0"/>
              <a:t>Complementair contrast</a:t>
            </a:r>
          </a:p>
          <a:p>
            <a:pPr>
              <a:buFontTx/>
              <a:buChar char="-"/>
            </a:pPr>
            <a:r>
              <a:rPr lang="nl-NL" sz="2400" b="0" dirty="0" smtClean="0"/>
              <a:t>Licht-donkercontrast</a:t>
            </a:r>
          </a:p>
          <a:p>
            <a:pPr>
              <a:buFontTx/>
              <a:buChar char="-"/>
            </a:pPr>
            <a:r>
              <a:rPr lang="nl-NL" sz="2400" b="0" dirty="0" smtClean="0"/>
              <a:t>Kleur-tegen-kleurcontrast</a:t>
            </a:r>
            <a:endParaRPr lang="nl-NL" sz="2400" b="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 Kleur</a:t>
            </a:r>
            <a:endParaRPr lang="nl-NL" dirty="0"/>
          </a:p>
        </p:txBody>
      </p:sp>
      <p:pic>
        <p:nvPicPr>
          <p:cNvPr id="4098" name="Picture 2" descr="https://kunstbank.files.wordpress.com/2010/12/victor-vasarely-colour_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61906"/>
            <a:ext cx="3200400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966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sz="half" idx="1"/>
          </p:nvPr>
        </p:nvSpPr>
        <p:spPr>
          <a:xfrm>
            <a:off x="822960" y="1340768"/>
            <a:ext cx="3200400" cy="3468976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nl-NL" sz="2400" b="0" dirty="0" smtClean="0"/>
              <a:t>Overlapping</a:t>
            </a:r>
          </a:p>
          <a:p>
            <a:pPr marL="457200" indent="-457200">
              <a:buFontTx/>
              <a:buChar char="-"/>
            </a:pPr>
            <a:r>
              <a:rPr lang="nl-NL" sz="2400" b="0" dirty="0" smtClean="0"/>
              <a:t>Afsnijding</a:t>
            </a:r>
          </a:p>
          <a:p>
            <a:pPr marL="457200" indent="-457200">
              <a:buFontTx/>
              <a:buChar char="-"/>
            </a:pPr>
            <a:r>
              <a:rPr lang="nl-NL" sz="2400" b="0" dirty="0" smtClean="0"/>
              <a:t>Groot/klein</a:t>
            </a:r>
          </a:p>
          <a:p>
            <a:pPr marL="457200" indent="-457200">
              <a:buFontTx/>
              <a:buChar char="-"/>
            </a:pPr>
            <a:r>
              <a:rPr lang="nl-NL" sz="2400" b="0" dirty="0" smtClean="0"/>
              <a:t>Gedetailleerd/vaag</a:t>
            </a:r>
          </a:p>
          <a:p>
            <a:pPr marL="457200" indent="-457200">
              <a:buFontTx/>
              <a:buChar char="-"/>
            </a:pPr>
            <a:r>
              <a:rPr lang="nl-NL" sz="2400" b="0" dirty="0" smtClean="0"/>
              <a:t>Lijnperspectief</a:t>
            </a:r>
            <a:endParaRPr lang="nl-NL" sz="2400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 Ruimte</a:t>
            </a:r>
            <a:endParaRPr lang="nl-NL" dirty="0"/>
          </a:p>
        </p:txBody>
      </p:sp>
      <p:pic>
        <p:nvPicPr>
          <p:cNvPr id="5122" name="Picture 2" descr="https://encrypted-tbn0.gstatic.com/images?q=tbn:ANd9GcSyMVRZ9oiHenCdGluMSoIRNZDK8dGqxoUS7jV2ocT2wXIbQt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8467" y="1376653"/>
            <a:ext cx="4586796" cy="3060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4561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4427984" y="1340768"/>
            <a:ext cx="3816424" cy="346897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l-NL" sz="2400" b="0" dirty="0" smtClean="0"/>
              <a:t>Organische vormen</a:t>
            </a:r>
          </a:p>
          <a:p>
            <a:pPr>
              <a:buFontTx/>
              <a:buChar char="-"/>
            </a:pPr>
            <a:r>
              <a:rPr lang="nl-NL" sz="2400" b="0" dirty="0" smtClean="0"/>
              <a:t>Geometrische vormen</a:t>
            </a:r>
          </a:p>
          <a:p>
            <a:pPr marL="0" indent="0"/>
            <a:endParaRPr lang="nl-NL" sz="2400" b="0" dirty="0"/>
          </a:p>
          <a:p>
            <a:pPr>
              <a:buFontTx/>
              <a:buChar char="-"/>
            </a:pPr>
            <a:r>
              <a:rPr lang="nl-NL" sz="2400" b="0" dirty="0" smtClean="0"/>
              <a:t>Positieve vorm</a:t>
            </a:r>
          </a:p>
          <a:p>
            <a:pPr>
              <a:buFontTx/>
              <a:buChar char="-"/>
            </a:pPr>
            <a:r>
              <a:rPr lang="nl-NL" sz="2400" b="0" dirty="0" smtClean="0"/>
              <a:t>Negatieve vorm</a:t>
            </a:r>
            <a:endParaRPr lang="nl-NL" sz="2400" b="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 Vorm</a:t>
            </a:r>
            <a:endParaRPr lang="nl-NL" dirty="0"/>
          </a:p>
        </p:txBody>
      </p:sp>
      <p:pic>
        <p:nvPicPr>
          <p:cNvPr id="6146" name="Picture 2" descr="http://www.laatmaarleren.nl/cache/made/uploads/afbeeldingen/5f55a31a64ce1ba9f6a5ccc0967ac89c5d0a90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5" t="6743" r="3594" b="6743"/>
          <a:stretch/>
        </p:blipFill>
        <p:spPr bwMode="auto">
          <a:xfrm>
            <a:off x="570757" y="1412776"/>
            <a:ext cx="3714054" cy="243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3872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4427984" y="1340768"/>
            <a:ext cx="3816424" cy="346897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l-NL" sz="2400" b="0" dirty="0" smtClean="0"/>
              <a:t>Natuurlijke structuren</a:t>
            </a:r>
          </a:p>
          <a:p>
            <a:pPr>
              <a:buFontTx/>
              <a:buChar char="-"/>
            </a:pPr>
            <a:r>
              <a:rPr lang="nl-NL" sz="2400" b="0" dirty="0" smtClean="0"/>
              <a:t>Door mens vervaardigde structuren</a:t>
            </a:r>
            <a:endParaRPr lang="nl-NL" sz="2400" b="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5. structuur</a:t>
            </a:r>
            <a:endParaRPr lang="nl-NL" dirty="0"/>
          </a:p>
        </p:txBody>
      </p:sp>
      <p:sp>
        <p:nvSpPr>
          <p:cNvPr id="2" name="AutoShape 2" descr="Afbeeldingsresultaat voor structuur natuu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7172" name="Picture 4" descr="http://plzcdn.com/resize/500-500/upload/9f23037a4f9e1538d03d2a35f2c83f67aG9uaW5ncmFhdCgxKS5qcGc=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7"/>
            <a:ext cx="3289690" cy="2467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://c2.plzcdn.com/ZillaIMG/0eb96869b885724802d9ccadae33b19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651629"/>
            <a:ext cx="20882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8698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sz="half" idx="1"/>
          </p:nvPr>
        </p:nvSpPr>
        <p:spPr>
          <a:xfrm>
            <a:off x="822960" y="1340768"/>
            <a:ext cx="4397112" cy="3468976"/>
          </a:xfrm>
        </p:spPr>
        <p:txBody>
          <a:bodyPr>
            <a:normAutofit lnSpcReduction="10000"/>
          </a:bodyPr>
          <a:lstStyle/>
          <a:p>
            <a:pPr marL="457200" indent="-457200">
              <a:buFontTx/>
              <a:buChar char="-"/>
            </a:pPr>
            <a:r>
              <a:rPr lang="nl-NL" sz="2400" b="0" dirty="0" smtClean="0"/>
              <a:t>Symmetrische compositie</a:t>
            </a:r>
          </a:p>
          <a:p>
            <a:pPr marL="457200" indent="-457200">
              <a:buFontTx/>
              <a:buChar char="-"/>
            </a:pPr>
            <a:r>
              <a:rPr lang="nl-NL" sz="2400" b="0" dirty="0" smtClean="0"/>
              <a:t>Asymmetrische compositie</a:t>
            </a:r>
          </a:p>
          <a:p>
            <a:pPr marL="457200" indent="-457200">
              <a:buFontTx/>
              <a:buChar char="-"/>
            </a:pPr>
            <a:r>
              <a:rPr lang="nl-NL" sz="2400" b="0" dirty="0" smtClean="0"/>
              <a:t>Centrale compositie</a:t>
            </a:r>
          </a:p>
          <a:p>
            <a:pPr marL="457200" indent="-457200">
              <a:buFontTx/>
              <a:buChar char="-"/>
            </a:pPr>
            <a:r>
              <a:rPr lang="nl-NL" sz="2400" b="0" dirty="0" smtClean="0"/>
              <a:t>Overall compositie</a:t>
            </a:r>
          </a:p>
          <a:p>
            <a:pPr marL="457200" indent="-457200">
              <a:buFontTx/>
              <a:buChar char="-"/>
            </a:pPr>
            <a:r>
              <a:rPr lang="nl-NL" sz="2400" b="0" dirty="0" smtClean="0"/>
              <a:t>Horizontale compositie</a:t>
            </a:r>
          </a:p>
          <a:p>
            <a:pPr marL="457200" indent="-457200">
              <a:buFontTx/>
              <a:buChar char="-"/>
            </a:pPr>
            <a:r>
              <a:rPr lang="nl-NL" sz="2400" b="0" dirty="0" smtClean="0"/>
              <a:t>Verticale compositie</a:t>
            </a:r>
          </a:p>
          <a:p>
            <a:pPr marL="457200" indent="-457200">
              <a:buFontTx/>
              <a:buChar char="-"/>
            </a:pPr>
            <a:r>
              <a:rPr lang="nl-NL" sz="2400" b="0" dirty="0" smtClean="0"/>
              <a:t>Diagonale compositie</a:t>
            </a:r>
          </a:p>
          <a:p>
            <a:pPr marL="457200" indent="-457200">
              <a:buFontTx/>
              <a:buChar char="-"/>
            </a:pPr>
            <a:r>
              <a:rPr lang="nl-NL" sz="2400" b="0" dirty="0" err="1" smtClean="0"/>
              <a:t>Driehoekscompositie</a:t>
            </a:r>
            <a:endParaRPr lang="nl-NL" sz="2400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nl-NL" dirty="0"/>
          </a:p>
          <a:p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6. compositie</a:t>
            </a:r>
            <a:endParaRPr lang="nl-NL" dirty="0"/>
          </a:p>
        </p:txBody>
      </p:sp>
      <p:pic>
        <p:nvPicPr>
          <p:cNvPr id="8194" name="Picture 2" descr="https://s-media-cache-ak0.pinimg.com/236x/f8/ff/e3/f8ffe3489097e63488af19e360c755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373706"/>
            <a:ext cx="2543473" cy="3147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3985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eken">
  <a:themeElements>
    <a:clrScheme name="Hoeken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Hoeken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eke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39</TotalTime>
  <Words>73</Words>
  <Application>Microsoft Office PowerPoint</Application>
  <PresentationFormat>Diavoorstelling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Hoeken</vt:lpstr>
      <vt:lpstr>Beeldaspecten</vt:lpstr>
      <vt:lpstr>Kunstkubus</vt:lpstr>
      <vt:lpstr>Beeldaspecten</vt:lpstr>
      <vt:lpstr>1. Licht</vt:lpstr>
      <vt:lpstr>2. Kleur</vt:lpstr>
      <vt:lpstr>3. Ruimte</vt:lpstr>
      <vt:lpstr>4. Vorm</vt:lpstr>
      <vt:lpstr>5. structuur</vt:lpstr>
      <vt:lpstr>6. compositie</vt:lpstr>
    </vt:vector>
  </TitlesOfParts>
  <Company>Het hooghuis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Beeldaspecten</dc:title>
  <dc:creator>Femke Engelen</dc:creator>
  <cp:lastModifiedBy>Femke Engelen</cp:lastModifiedBy>
  <cp:revision>12</cp:revision>
  <dcterms:created xsi:type="dcterms:W3CDTF">2015-08-24T16:33:29Z</dcterms:created>
  <dcterms:modified xsi:type="dcterms:W3CDTF">2015-08-24T17:12:31Z</dcterms:modified>
</cp:coreProperties>
</file>