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53" autoAdjust="0"/>
  </p:normalViewPr>
  <p:slideViewPr>
    <p:cSldViewPr snapToGrid="0">
      <p:cViewPr varScale="1">
        <p:scale>
          <a:sx n="46" d="100"/>
          <a:sy n="46" d="100"/>
        </p:scale>
        <p:origin x="48" y="6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7F369-00EE-4305-BFC8-D5914D987F11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34331-C322-451C-83A9-809F76BD09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83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err="1" smtClean="0"/>
              <a:t>Achtergrond</a:t>
            </a:r>
            <a:r>
              <a:rPr lang="en-US" dirty="0" smtClean="0"/>
              <a:t>: </a:t>
            </a:r>
            <a:r>
              <a:rPr lang="en-US" dirty="0" err="1" smtClean="0"/>
              <a:t>jullie</a:t>
            </a:r>
            <a:r>
              <a:rPr lang="en-US" dirty="0" smtClean="0"/>
              <a:t> </a:t>
            </a:r>
            <a:r>
              <a:rPr lang="en-US" dirty="0" err="1" smtClean="0"/>
              <a:t>bouwen</a:t>
            </a:r>
            <a:r>
              <a:rPr lang="en-US" dirty="0" smtClean="0"/>
              <a:t> al </a:t>
            </a:r>
            <a:r>
              <a:rPr lang="en-US" dirty="0" err="1" smtClean="0"/>
              <a:t>een</a:t>
            </a:r>
            <a:r>
              <a:rPr lang="en-US" dirty="0" smtClean="0"/>
              <a:t> hele </a:t>
            </a:r>
            <a:r>
              <a:rPr lang="en-US" dirty="0" err="1" smtClean="0"/>
              <a:t>tijd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je </a:t>
            </a:r>
            <a:r>
              <a:rPr lang="en-US" dirty="0" err="1" smtClean="0"/>
              <a:t>toekomst</a:t>
            </a:r>
            <a:r>
              <a:rPr lang="en-US" dirty="0" smtClean="0"/>
              <a:t>, </a:t>
            </a:r>
            <a:r>
              <a:rPr lang="en-US" dirty="0" err="1" smtClean="0"/>
              <a:t>dat</a:t>
            </a:r>
            <a:r>
              <a:rPr lang="en-US" dirty="0" smtClean="0"/>
              <a:t> is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grote</a:t>
            </a:r>
            <a:r>
              <a:rPr lang="en-US" dirty="0" smtClean="0"/>
              <a:t> </a:t>
            </a:r>
            <a:r>
              <a:rPr lang="en-US" dirty="0" err="1" smtClean="0"/>
              <a:t>onderneming</a:t>
            </a:r>
            <a:r>
              <a:rPr lang="en-US" dirty="0" smtClean="0"/>
              <a:t>!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Maar </a:t>
            </a:r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staat</a:t>
            </a:r>
            <a:r>
              <a:rPr lang="en-US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nou</a:t>
            </a:r>
            <a:r>
              <a:rPr lang="en-US" dirty="0" smtClean="0"/>
              <a:t> </a:t>
            </a:r>
            <a:r>
              <a:rPr lang="en-US" dirty="0" err="1" smtClean="0"/>
              <a:t>eigenlijk</a:t>
            </a:r>
            <a:r>
              <a:rPr lang="en-US" dirty="0" smtClean="0"/>
              <a:t>?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err="1" smtClean="0"/>
              <a:t>Werkstuk</a:t>
            </a:r>
            <a:r>
              <a:rPr lang="en-US" dirty="0" smtClean="0"/>
              <a:t> </a:t>
            </a:r>
            <a:r>
              <a:rPr lang="en-US" dirty="0" err="1" smtClean="0"/>
              <a:t>klinkt</a:t>
            </a:r>
            <a:r>
              <a:rPr lang="en-US" dirty="0" smtClean="0"/>
              <a:t> </a:t>
            </a:r>
            <a:r>
              <a:rPr lang="en-US" dirty="0" err="1" smtClean="0"/>
              <a:t>simpel</a:t>
            </a:r>
            <a:r>
              <a:rPr lang="en-US" dirty="0" smtClean="0"/>
              <a:t>, maar </a:t>
            </a:r>
            <a:r>
              <a:rPr lang="en-US" dirty="0" err="1" smtClean="0"/>
              <a:t>dat</a:t>
            </a:r>
            <a:r>
              <a:rPr lang="en-US" dirty="0" smtClean="0"/>
              <a:t> is het </a:t>
            </a:r>
            <a:r>
              <a:rPr lang="en-US" dirty="0" err="1" smtClean="0"/>
              <a:t>niet</a:t>
            </a:r>
            <a:r>
              <a:rPr lang="en-US" dirty="0" smtClean="0"/>
              <a:t>…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err="1" smtClean="0"/>
              <a:t>Onderzoek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presentatie</a:t>
            </a:r>
            <a:r>
              <a:rPr lang="en-US" dirty="0" smtClean="0"/>
              <a:t>: </a:t>
            </a:r>
            <a:r>
              <a:rPr lang="en-US" dirty="0" err="1" smtClean="0"/>
              <a:t>onderzoek</a:t>
            </a:r>
            <a:r>
              <a:rPr lang="en-US" dirty="0" smtClean="0"/>
              <a:t> + </a:t>
            </a:r>
            <a:r>
              <a:rPr lang="en-US" dirty="0" err="1" smtClean="0"/>
              <a:t>bevindingen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presenteren</a:t>
            </a:r>
            <a:endParaRPr lang="en-US" dirty="0" smtClean="0"/>
          </a:p>
          <a:p>
            <a:pPr marL="171450" indent="-171450">
              <a:buFont typeface="Arial" charset="0"/>
              <a:buChar char="•"/>
            </a:pPr>
            <a:r>
              <a:rPr lang="en-US" dirty="0" err="1" smtClean="0"/>
              <a:t>Vervolgopleiding</a:t>
            </a:r>
            <a:endParaRPr lang="en-US" dirty="0" smtClean="0"/>
          </a:p>
          <a:p>
            <a:pPr marL="171450" indent="-1714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34331-C322-451C-83A9-809F76BD09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63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ruimte</a:t>
            </a:r>
            <a:r>
              <a:rPr lang="en-US" dirty="0" smtClean="0"/>
              <a:t> om</a:t>
            </a:r>
            <a:r>
              <a:rPr lang="en-US" baseline="0" dirty="0" smtClean="0"/>
              <a:t> te </a:t>
            </a:r>
            <a:r>
              <a:rPr lang="en-US" baseline="0" dirty="0" err="1" smtClean="0"/>
              <a:t>werken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tijdens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mentoruren</a:t>
            </a: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err="1" smtClean="0"/>
              <a:t>Begeleiding</a:t>
            </a:r>
            <a:r>
              <a:rPr lang="en-US" baseline="0" dirty="0" smtClean="0"/>
              <a:t> door je mentor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Het is </a:t>
            </a:r>
            <a:r>
              <a:rPr lang="en-US" baseline="0" dirty="0" err="1" smtClean="0"/>
              <a:t>geen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werkstukje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ook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spreekbeurt</a:t>
            </a:r>
            <a:r>
              <a:rPr lang="en-US" baseline="0" dirty="0" smtClean="0"/>
              <a:t>: je </a:t>
            </a:r>
            <a:r>
              <a:rPr lang="en-US" baseline="0" dirty="0" err="1" smtClean="0"/>
              <a:t>doet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="1" baseline="0" dirty="0" err="1" smtClean="0"/>
              <a:t>onderzoek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brengt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daar</a:t>
            </a:r>
            <a:r>
              <a:rPr lang="en-US" baseline="0" dirty="0" smtClean="0"/>
              <a:t> </a:t>
            </a:r>
            <a:r>
              <a:rPr lang="en-US" b="1" baseline="0" dirty="0" err="1" smtClean="0"/>
              <a:t>verslag</a:t>
            </a:r>
            <a:r>
              <a:rPr lang="en-US" baseline="0" dirty="0" smtClean="0"/>
              <a:t> van </a:t>
            </a:r>
            <a:r>
              <a:rPr lang="en-US" baseline="0" dirty="0" err="1" smtClean="0"/>
              <a:t>uit</a:t>
            </a: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err="1" smtClean="0"/>
              <a:t>Onderwerp</a:t>
            </a:r>
            <a:r>
              <a:rPr lang="en-US" baseline="0" dirty="0" smtClean="0"/>
              <a:t> + </a:t>
            </a:r>
            <a:r>
              <a:rPr lang="en-US" baseline="0" dirty="0" err="1" smtClean="0"/>
              <a:t>titel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komen</a:t>
            </a:r>
            <a:r>
              <a:rPr lang="en-US" baseline="0" dirty="0" smtClean="0"/>
              <a:t> op je diploma: </a:t>
            </a:r>
            <a:r>
              <a:rPr lang="en-US" baseline="0" dirty="0" err="1" smtClean="0"/>
              <a:t>goeie</a:t>
            </a:r>
            <a:r>
              <a:rPr lang="en-US" baseline="0" dirty="0" smtClean="0"/>
              <a:t> PR </a:t>
            </a:r>
            <a:r>
              <a:rPr lang="en-US" baseline="0" dirty="0" err="1" smtClean="0"/>
              <a:t>voor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vervolgopleiding</a:t>
            </a:r>
            <a:r>
              <a:rPr lang="en-US" baseline="0" dirty="0" smtClean="0"/>
              <a:t> </a:t>
            </a:r>
            <a:r>
              <a:rPr lang="en-US" baseline="0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34331-C322-451C-83A9-809F76BD09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87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3192-7BF1-460A-AD6A-6775D69BCE2C}" type="datetimeFigureOut">
              <a:rPr lang="nl-NL" smtClean="0"/>
              <a:t>24-8-2016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9A83-99F3-44A3-AE99-B48470D977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0336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3192-7BF1-460A-AD6A-6775D69BCE2C}" type="datetimeFigureOut">
              <a:rPr lang="nl-NL" smtClean="0"/>
              <a:t>24-8-2016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9A83-99F3-44A3-AE99-B48470D977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2726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3192-7BF1-460A-AD6A-6775D69BCE2C}" type="datetimeFigureOut">
              <a:rPr lang="nl-NL" smtClean="0"/>
              <a:t>24-8-2016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9A83-99F3-44A3-AE99-B48470D977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716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3192-7BF1-460A-AD6A-6775D69BCE2C}" type="datetimeFigureOut">
              <a:rPr lang="nl-NL" smtClean="0"/>
              <a:t>24-8-2016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9A83-99F3-44A3-AE99-B48470D977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0795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3192-7BF1-460A-AD6A-6775D69BCE2C}" type="datetimeFigureOut">
              <a:rPr lang="nl-NL" smtClean="0"/>
              <a:t>24-8-2016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9A83-99F3-44A3-AE99-B48470D977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129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3192-7BF1-460A-AD6A-6775D69BCE2C}" type="datetimeFigureOut">
              <a:rPr lang="nl-NL" smtClean="0"/>
              <a:t>24-8-2016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9A83-99F3-44A3-AE99-B48470D977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17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3192-7BF1-460A-AD6A-6775D69BCE2C}" type="datetimeFigureOut">
              <a:rPr lang="nl-NL" smtClean="0"/>
              <a:t>24-8-2016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9A83-99F3-44A3-AE99-B48470D977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637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3192-7BF1-460A-AD6A-6775D69BCE2C}" type="datetimeFigureOut">
              <a:rPr lang="nl-NL" smtClean="0"/>
              <a:t>24-8-2016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9A83-99F3-44A3-AE99-B48470D977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3131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3192-7BF1-460A-AD6A-6775D69BCE2C}" type="datetimeFigureOut">
              <a:rPr lang="nl-NL" smtClean="0"/>
              <a:t>24-8-2016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9A83-99F3-44A3-AE99-B48470D977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635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3192-7BF1-460A-AD6A-6775D69BCE2C}" type="datetimeFigureOut">
              <a:rPr lang="nl-NL" smtClean="0"/>
              <a:t>24-8-2016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9A83-99F3-44A3-AE99-B48470D977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871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3192-7BF1-460A-AD6A-6775D69BCE2C}" type="datetimeFigureOut">
              <a:rPr lang="nl-NL" smtClean="0"/>
              <a:t>24-8-2016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9A83-99F3-44A3-AE99-B48470D977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8920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D3192-7BF1-460A-AD6A-6775D69BCE2C}" type="datetimeFigureOut">
              <a:rPr lang="nl-NL" smtClean="0"/>
              <a:t>24-8-2016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39A83-99F3-44A3-AE99-B48470D977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526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2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>
                <a:ln w="28575" cap="flat" cmpd="sng">
                  <a:solidFill>
                    <a:schemeClr val="accent4">
                      <a:alpha val="6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Sectorwerkstuk</a:t>
            </a:r>
            <a:endParaRPr lang="nl-NL" b="1" dirty="0">
              <a:ln w="28575" cap="flat" cmpd="sng">
                <a:solidFill>
                  <a:schemeClr val="accent4">
                    <a:alpha val="6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5746" y="3602038"/>
            <a:ext cx="9820507" cy="1655762"/>
          </a:xfrm>
        </p:spPr>
        <p:txBody>
          <a:bodyPr/>
          <a:lstStyle/>
          <a:p>
            <a:r>
              <a:rPr lang="nl-NL" dirty="0" smtClean="0">
                <a:solidFill>
                  <a:schemeClr val="bg2">
                    <a:lumMod val="50000"/>
                  </a:schemeClr>
                </a:solidFill>
              </a:rPr>
              <a:t>Onderzoek en presentatie in het kader van het centraal eindexamen 4 mavo</a:t>
            </a:r>
            <a:endParaRPr lang="nl-NL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427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4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Opbouw van je sectorwerkstuk</a:t>
            </a:r>
            <a:endParaRPr lang="nl-NL" b="1" dirty="0"/>
          </a:p>
        </p:txBody>
      </p:sp>
      <p:sp>
        <p:nvSpPr>
          <p:cNvPr id="7" name="Right Arrow 6"/>
          <p:cNvSpPr/>
          <p:nvPr/>
        </p:nvSpPr>
        <p:spPr>
          <a:xfrm>
            <a:off x="511129" y="1462175"/>
            <a:ext cx="3494484" cy="9255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voorwerk</a:t>
            </a:r>
            <a:endParaRPr lang="nl-NL" dirty="0"/>
          </a:p>
        </p:txBody>
      </p:sp>
      <p:sp>
        <p:nvSpPr>
          <p:cNvPr id="8" name="Right Arrow 7"/>
          <p:cNvSpPr/>
          <p:nvPr/>
        </p:nvSpPr>
        <p:spPr>
          <a:xfrm>
            <a:off x="4439173" y="1462175"/>
            <a:ext cx="3351888" cy="9255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veldwerk</a:t>
            </a:r>
            <a:endParaRPr lang="nl-NL" dirty="0"/>
          </a:p>
        </p:txBody>
      </p:sp>
      <p:sp>
        <p:nvSpPr>
          <p:cNvPr id="9" name="Right Arrow 8"/>
          <p:cNvSpPr/>
          <p:nvPr/>
        </p:nvSpPr>
        <p:spPr>
          <a:xfrm>
            <a:off x="8432524" y="1462175"/>
            <a:ext cx="2596260" cy="9255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presentatie</a:t>
            </a:r>
            <a:endParaRPr lang="nl-NL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01221" y="2387727"/>
            <a:ext cx="3756102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Team (duo/partners)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Onderwerp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Onderzoeksvraag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Hypothese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Deelvragen</a:t>
            </a:r>
            <a:endParaRPr lang="nl-NL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362109" y="2387727"/>
            <a:ext cx="4129820" cy="4314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nl-NL" dirty="0" smtClean="0"/>
              <a:t>Bronnenonderzoek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Internet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Boeken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Folders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Interview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Expert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Medewerker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Enquête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Doelgroep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Relevante vragen</a:t>
            </a:r>
            <a:endParaRPr lang="nl-NL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13086" y="2387727"/>
            <a:ext cx="300339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nl-NL" dirty="0" smtClean="0"/>
              <a:t>Materiaal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err="1" smtClean="0"/>
              <a:t>Powerpoint</a:t>
            </a:r>
            <a:endParaRPr lang="nl-NL" dirty="0" smtClean="0"/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Foto’s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Grafieken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Verhaal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Betrokken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Persoonlijk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Rode draad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82880" y="1353312"/>
            <a:ext cx="4072128" cy="40843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5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Maak een goede start</a:t>
            </a:r>
            <a:endParaRPr lang="nl-NL" b="1" dirty="0"/>
          </a:p>
        </p:txBody>
      </p:sp>
      <p:sp>
        <p:nvSpPr>
          <p:cNvPr id="13" name="Right Arrow 6"/>
          <p:cNvSpPr/>
          <p:nvPr/>
        </p:nvSpPr>
        <p:spPr>
          <a:xfrm>
            <a:off x="511129" y="1194816"/>
            <a:ext cx="3817032" cy="12923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 smtClean="0"/>
              <a:t>voorwerk</a:t>
            </a:r>
            <a:endParaRPr lang="nl-NL" sz="32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01220" y="2436495"/>
            <a:ext cx="4743803" cy="3330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nl-NL" sz="3600" dirty="0" smtClean="0"/>
              <a:t>Team (duo/partners)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600" dirty="0" smtClean="0"/>
              <a:t>Onderwerp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600" dirty="0"/>
              <a:t>O</a:t>
            </a:r>
            <a:r>
              <a:rPr lang="nl-NL" sz="3600" dirty="0" smtClean="0"/>
              <a:t>nderzoeksvraag</a:t>
            </a:r>
            <a:endParaRPr lang="nl-NL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nl-NL" sz="3600" dirty="0" smtClean="0"/>
              <a:t>Hypothese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600" dirty="0" smtClean="0"/>
              <a:t>Deelvragen</a:t>
            </a:r>
            <a:endParaRPr lang="nl-NL" sz="3600" dirty="0"/>
          </a:p>
        </p:txBody>
      </p:sp>
      <p:cxnSp>
        <p:nvCxnSpPr>
          <p:cNvPr id="6" name="Rechte verbindingslijn met pijl 5"/>
          <p:cNvCxnSpPr/>
          <p:nvPr/>
        </p:nvCxnSpPr>
        <p:spPr>
          <a:xfrm flipV="1">
            <a:off x="5035296" y="1999488"/>
            <a:ext cx="1536192" cy="658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 flipV="1">
            <a:off x="3340608" y="3133344"/>
            <a:ext cx="2157984" cy="231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>
            <a:endCxn id="25" idx="1"/>
          </p:cNvCxnSpPr>
          <p:nvPr/>
        </p:nvCxnSpPr>
        <p:spPr>
          <a:xfrm flipV="1">
            <a:off x="3340608" y="3944190"/>
            <a:ext cx="2926080" cy="425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met pijl 19"/>
          <p:cNvCxnSpPr>
            <a:endCxn id="28" idx="1"/>
          </p:cNvCxnSpPr>
          <p:nvPr/>
        </p:nvCxnSpPr>
        <p:spPr>
          <a:xfrm>
            <a:off x="3133344" y="4645152"/>
            <a:ext cx="2791968" cy="1037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/>
          <p:nvPr/>
        </p:nvCxnSpPr>
        <p:spPr>
          <a:xfrm>
            <a:off x="3230880" y="5218176"/>
            <a:ext cx="2218944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/>
          <p:cNvSpPr txBox="1"/>
          <p:nvPr/>
        </p:nvSpPr>
        <p:spPr>
          <a:xfrm>
            <a:off x="6559296" y="1265134"/>
            <a:ext cx="5620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Let op </a:t>
            </a:r>
            <a:r>
              <a:rPr lang="en-US" dirty="0" err="1" smtClean="0"/>
              <a:t>jullie</a:t>
            </a:r>
            <a:r>
              <a:rPr lang="en-US" dirty="0" smtClean="0"/>
              <a:t> </a:t>
            </a:r>
            <a:r>
              <a:rPr lang="en-US" b="1" dirty="0" err="1" smtClean="0"/>
              <a:t>sectoren</a:t>
            </a: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Samenwerken</a:t>
            </a:r>
            <a:r>
              <a:rPr lang="en-US" dirty="0" smtClean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afspraken</a:t>
            </a:r>
            <a:r>
              <a:rPr lang="en-US" dirty="0" smtClean="0"/>
              <a:t> </a:t>
            </a:r>
            <a:r>
              <a:rPr lang="en-US" b="1" dirty="0" err="1" smtClean="0"/>
              <a:t>maken</a:t>
            </a:r>
            <a:r>
              <a:rPr lang="en-US" dirty="0" smtClean="0"/>
              <a:t> &amp; </a:t>
            </a:r>
            <a:r>
              <a:rPr lang="en-US" dirty="0" err="1" smtClean="0"/>
              <a:t>afspraken</a:t>
            </a:r>
            <a:r>
              <a:rPr lang="en-US" dirty="0" smtClean="0"/>
              <a:t> </a:t>
            </a:r>
            <a:r>
              <a:rPr lang="en-US" b="1" dirty="0" err="1" smtClean="0"/>
              <a:t>nakomen</a:t>
            </a:r>
            <a:endParaRPr lang="en-US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Taken </a:t>
            </a:r>
            <a:r>
              <a:rPr lang="en-US" b="1" dirty="0" err="1" smtClean="0"/>
              <a:t>verdelen</a:t>
            </a:r>
            <a:endParaRPr lang="en-US" b="1" dirty="0"/>
          </a:p>
        </p:txBody>
      </p:sp>
      <p:sp>
        <p:nvSpPr>
          <p:cNvPr id="24" name="Tekstvak 23"/>
          <p:cNvSpPr txBox="1"/>
          <p:nvPr/>
        </p:nvSpPr>
        <p:spPr>
          <a:xfrm>
            <a:off x="5498592" y="2671679"/>
            <a:ext cx="57835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Kies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onderwerp</a:t>
            </a:r>
            <a:r>
              <a:rPr lang="en-US" dirty="0" smtClean="0"/>
              <a:t> </a:t>
            </a:r>
            <a:r>
              <a:rPr lang="en-US" dirty="0" err="1" smtClean="0"/>
              <a:t>waarbij</a:t>
            </a:r>
            <a:r>
              <a:rPr lang="en-US" dirty="0" smtClean="0"/>
              <a:t> </a:t>
            </a:r>
            <a:r>
              <a:rPr lang="en-US" dirty="0" err="1" smtClean="0"/>
              <a:t>jullie</a:t>
            </a:r>
            <a:r>
              <a:rPr lang="en-US" dirty="0" smtClean="0"/>
              <a:t> </a:t>
            </a:r>
            <a:r>
              <a:rPr lang="en-US" dirty="0" err="1" smtClean="0"/>
              <a:t>sectoren</a:t>
            </a:r>
            <a:r>
              <a:rPr lang="en-US" dirty="0" smtClean="0"/>
              <a:t> </a:t>
            </a:r>
            <a:r>
              <a:rPr lang="en-US" dirty="0" err="1" smtClean="0"/>
              <a:t>samenkomen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Maak</a:t>
            </a:r>
            <a:r>
              <a:rPr lang="en-US" dirty="0" smtClean="0"/>
              <a:t> het </a:t>
            </a:r>
            <a:r>
              <a:rPr lang="en-US" dirty="0" err="1" smtClean="0"/>
              <a:t>niet</a:t>
            </a:r>
            <a:r>
              <a:rPr lang="en-US" dirty="0" smtClean="0"/>
              <a:t> te </a:t>
            </a:r>
            <a:r>
              <a:rPr lang="en-US" dirty="0" err="1" smtClean="0"/>
              <a:t>ingewikkeld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Ga </a:t>
            </a:r>
            <a:r>
              <a:rPr lang="en-US" dirty="0" err="1" smtClean="0"/>
              <a:t>uit</a:t>
            </a:r>
            <a:r>
              <a:rPr lang="en-US" dirty="0" smtClean="0"/>
              <a:t> van </a:t>
            </a:r>
            <a:r>
              <a:rPr lang="en-US" dirty="0" err="1" smtClean="0"/>
              <a:t>jullie</a:t>
            </a:r>
            <a:r>
              <a:rPr lang="en-US" dirty="0" smtClean="0"/>
              <a:t> </a:t>
            </a:r>
            <a:r>
              <a:rPr lang="en-US" b="1" dirty="0" err="1" smtClean="0"/>
              <a:t>interesse</a:t>
            </a:r>
            <a:endParaRPr lang="en-US" b="1" dirty="0"/>
          </a:p>
        </p:txBody>
      </p:sp>
      <p:sp>
        <p:nvSpPr>
          <p:cNvPr id="25" name="Tekstvak 24"/>
          <p:cNvSpPr txBox="1"/>
          <p:nvPr/>
        </p:nvSpPr>
        <p:spPr>
          <a:xfrm>
            <a:off x="6266688" y="3621024"/>
            <a:ext cx="4707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willen</a:t>
            </a:r>
            <a:r>
              <a:rPr lang="en-US" dirty="0" smtClean="0"/>
              <a:t> </a:t>
            </a:r>
            <a:r>
              <a:rPr lang="en-US" dirty="0" err="1" smtClean="0"/>
              <a:t>jullie</a:t>
            </a:r>
            <a:r>
              <a:rPr lang="en-US" dirty="0" smtClean="0"/>
              <a:t> </a:t>
            </a:r>
            <a:r>
              <a:rPr lang="en-US" dirty="0" err="1" smtClean="0"/>
              <a:t>weten</a:t>
            </a:r>
            <a:r>
              <a:rPr lang="en-US" dirty="0" smtClean="0"/>
              <a:t> van </a:t>
            </a:r>
            <a:r>
              <a:rPr lang="en-US" dirty="0" err="1" smtClean="0"/>
              <a:t>jullie</a:t>
            </a:r>
            <a:r>
              <a:rPr lang="en-US" dirty="0" smtClean="0"/>
              <a:t> </a:t>
            </a:r>
            <a:r>
              <a:rPr lang="en-US" dirty="0" err="1" smtClean="0"/>
              <a:t>onderwerp</a:t>
            </a:r>
            <a:r>
              <a:rPr lang="en-US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Wat</a:t>
            </a:r>
            <a:r>
              <a:rPr lang="en-US" dirty="0" smtClean="0"/>
              <a:t> is </a:t>
            </a:r>
            <a:r>
              <a:rPr lang="en-US" dirty="0" err="1" smtClean="0"/>
              <a:t>interessant</a:t>
            </a:r>
            <a:r>
              <a:rPr lang="en-US" dirty="0" smtClean="0"/>
              <a:t> om te </a:t>
            </a:r>
            <a:r>
              <a:rPr lang="en-US" b="1" dirty="0" err="1" smtClean="0"/>
              <a:t>onderzoeken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8" name="Tekstvak 27"/>
          <p:cNvSpPr txBox="1"/>
          <p:nvPr/>
        </p:nvSpPr>
        <p:spPr>
          <a:xfrm>
            <a:off x="5925312" y="4425696"/>
            <a:ext cx="6351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 </a:t>
            </a:r>
            <a:r>
              <a:rPr lang="en-US" dirty="0" err="1" smtClean="0"/>
              <a:t>verwachte</a:t>
            </a:r>
            <a:r>
              <a:rPr lang="en-US" dirty="0" smtClean="0"/>
              <a:t> </a:t>
            </a:r>
            <a:r>
              <a:rPr lang="en-US" dirty="0" err="1" smtClean="0"/>
              <a:t>uitkomst</a:t>
            </a:r>
            <a:r>
              <a:rPr lang="en-US" dirty="0" smtClean="0"/>
              <a:t> van </a:t>
            </a:r>
            <a:r>
              <a:rPr lang="en-US" dirty="0" err="1" smtClean="0"/>
              <a:t>jullie</a:t>
            </a:r>
            <a:r>
              <a:rPr lang="en-US" dirty="0" smtClean="0"/>
              <a:t> </a:t>
            </a:r>
            <a:r>
              <a:rPr lang="en-US" dirty="0" err="1" smtClean="0"/>
              <a:t>onderzoek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Welk </a:t>
            </a:r>
            <a:r>
              <a:rPr lang="en-US" dirty="0" err="1" smtClean="0"/>
              <a:t>antwoord</a:t>
            </a:r>
            <a:r>
              <a:rPr lang="en-US" dirty="0" smtClean="0"/>
              <a:t> </a:t>
            </a:r>
            <a:r>
              <a:rPr lang="en-US" dirty="0" err="1" smtClean="0"/>
              <a:t>denken</a:t>
            </a:r>
            <a:r>
              <a:rPr lang="en-US" dirty="0" smtClean="0"/>
              <a:t> </a:t>
            </a:r>
            <a:r>
              <a:rPr lang="en-US" dirty="0" err="1" smtClean="0"/>
              <a:t>jullie</a:t>
            </a:r>
            <a:r>
              <a:rPr lang="en-US" dirty="0" smtClean="0"/>
              <a:t> op je </a:t>
            </a:r>
            <a:r>
              <a:rPr lang="en-US" dirty="0" err="1" smtClean="0"/>
              <a:t>onderzoeksvraag</a:t>
            </a:r>
            <a:r>
              <a:rPr lang="en-US" dirty="0" smtClean="0"/>
              <a:t> </a:t>
            </a:r>
            <a:r>
              <a:rPr lang="en-US" dirty="0" smtClean="0"/>
              <a:t>te </a:t>
            </a:r>
            <a:r>
              <a:rPr lang="en-US" dirty="0" err="1" smtClean="0"/>
              <a:t>krijgen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0" name="Tekstvak 29"/>
          <p:cNvSpPr txBox="1"/>
          <p:nvPr/>
        </p:nvSpPr>
        <p:spPr>
          <a:xfrm>
            <a:off x="5437631" y="5218176"/>
            <a:ext cx="63059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Deelvragen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vragen</a:t>
            </a:r>
            <a:r>
              <a:rPr lang="en-US" dirty="0"/>
              <a:t> die je </a:t>
            </a:r>
            <a:r>
              <a:rPr lang="en-US" dirty="0" err="1"/>
              <a:t>stelt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het </a:t>
            </a:r>
            <a:r>
              <a:rPr lang="en-US" dirty="0" err="1"/>
              <a:t>onderwerp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om </a:t>
            </a:r>
            <a:r>
              <a:rPr lang="en-US" dirty="0"/>
              <a:t>tot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antwoord</a:t>
            </a:r>
            <a:r>
              <a:rPr lang="en-US" dirty="0"/>
              <a:t> op de </a:t>
            </a:r>
            <a:r>
              <a:rPr lang="en-US" dirty="0" err="1" smtClean="0"/>
              <a:t>onderzoeksvraag</a:t>
            </a:r>
            <a:r>
              <a:rPr lang="en-US" dirty="0" smtClean="0"/>
              <a:t> </a:t>
            </a:r>
            <a:r>
              <a:rPr lang="en-US" dirty="0"/>
              <a:t>te </a:t>
            </a:r>
            <a:r>
              <a:rPr lang="en-US" dirty="0" err="1"/>
              <a:t>komen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Breek</a:t>
            </a:r>
            <a:r>
              <a:rPr lang="en-US" dirty="0" smtClean="0"/>
              <a:t> het </a:t>
            </a:r>
            <a:r>
              <a:rPr lang="en-US" dirty="0" err="1" smtClean="0"/>
              <a:t>verhaal</a:t>
            </a:r>
            <a:r>
              <a:rPr lang="en-US" dirty="0" smtClean="0"/>
              <a:t> van </a:t>
            </a:r>
            <a:r>
              <a:rPr lang="en-US" dirty="0" err="1" smtClean="0"/>
              <a:t>jullie</a:t>
            </a:r>
            <a:r>
              <a:rPr lang="en-US" dirty="0" smtClean="0"/>
              <a:t> </a:t>
            </a:r>
            <a:r>
              <a:rPr lang="en-US" dirty="0" err="1" smtClean="0"/>
              <a:t>onderzoek</a:t>
            </a:r>
            <a:r>
              <a:rPr lang="en-US" dirty="0" smtClean="0"/>
              <a:t> in </a:t>
            </a:r>
            <a:r>
              <a:rPr lang="en-US" dirty="0" err="1" smtClean="0"/>
              <a:t>stukjes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Stappen</a:t>
            </a:r>
            <a:r>
              <a:rPr lang="en-US" dirty="0" smtClean="0"/>
              <a:t> in je </a:t>
            </a:r>
            <a:r>
              <a:rPr lang="en-US" dirty="0" err="1" smtClean="0"/>
              <a:t>onderzoek</a:t>
            </a:r>
            <a:endParaRPr lang="en-US" dirty="0" smtClean="0"/>
          </a:p>
        </p:txBody>
      </p:sp>
      <p:sp>
        <p:nvSpPr>
          <p:cNvPr id="37" name="Rechthoek 36"/>
          <p:cNvSpPr/>
          <p:nvPr/>
        </p:nvSpPr>
        <p:spPr>
          <a:xfrm>
            <a:off x="402336" y="2460879"/>
            <a:ext cx="4498848" cy="5139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hthoek 37"/>
          <p:cNvSpPr/>
          <p:nvPr/>
        </p:nvSpPr>
        <p:spPr>
          <a:xfrm>
            <a:off x="402336" y="3108961"/>
            <a:ext cx="2828544" cy="4876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hthoek 39"/>
          <p:cNvSpPr/>
          <p:nvPr/>
        </p:nvSpPr>
        <p:spPr>
          <a:xfrm>
            <a:off x="402336" y="3707142"/>
            <a:ext cx="11497056" cy="291311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nl-NL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Luchthavens</a:t>
            </a:r>
            <a:r>
              <a:rPr lang="nl-NL" sz="2800" dirty="0" smtClean="0">
                <a:solidFill>
                  <a:schemeClr val="bg1">
                    <a:lumMod val="75000"/>
                  </a:schemeClr>
                </a:solidFill>
              </a:rPr>
              <a:t> Eetstoornissen Kinderbescherming </a:t>
            </a:r>
            <a:r>
              <a:rPr lang="nl-NL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Integratie</a:t>
            </a:r>
            <a:r>
              <a:rPr lang="nl-NL" sz="2800" dirty="0" smtClean="0">
                <a:solidFill>
                  <a:schemeClr val="bg1">
                    <a:lumMod val="75000"/>
                  </a:schemeClr>
                </a:solidFill>
              </a:rPr>
              <a:t> Kinderkanker Goede doelen Loonbedrijf </a:t>
            </a:r>
            <a:r>
              <a:rPr lang="nl-NL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Daklozen en inkomen</a:t>
            </a:r>
            <a:r>
              <a:rPr lang="nl-NL" sz="2800" dirty="0" smtClean="0">
                <a:solidFill>
                  <a:schemeClr val="bg1">
                    <a:lumMod val="75000"/>
                  </a:schemeClr>
                </a:solidFill>
              </a:rPr>
              <a:t> Het </a:t>
            </a:r>
            <a:r>
              <a:rPr lang="nl-NL" sz="2800" dirty="0">
                <a:solidFill>
                  <a:schemeClr val="bg1">
                    <a:lumMod val="75000"/>
                  </a:schemeClr>
                </a:solidFill>
              </a:rPr>
              <a:t>starten van een eigen </a:t>
            </a:r>
            <a:r>
              <a:rPr lang="nl-NL" sz="2800" dirty="0" smtClean="0">
                <a:solidFill>
                  <a:schemeClr val="bg1">
                    <a:lumMod val="75000"/>
                  </a:schemeClr>
                </a:solidFill>
              </a:rPr>
              <a:t>bedrijf </a:t>
            </a:r>
            <a:r>
              <a:rPr lang="nl-NL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Duurzame energie</a:t>
            </a:r>
            <a:r>
              <a:rPr lang="nl-NL" sz="2800" dirty="0" smtClean="0">
                <a:solidFill>
                  <a:schemeClr val="bg1">
                    <a:lumMod val="75000"/>
                  </a:schemeClr>
                </a:solidFill>
              </a:rPr>
              <a:t> Sociale media </a:t>
            </a:r>
            <a:r>
              <a:rPr lang="nl-NL" sz="2800" dirty="0">
                <a:solidFill>
                  <a:schemeClr val="bg1">
                    <a:lumMod val="75000"/>
                  </a:schemeClr>
                </a:solidFill>
              </a:rPr>
              <a:t>Vergrijzing </a:t>
            </a:r>
            <a:r>
              <a:rPr lang="nl-NL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Kredietcrisis</a:t>
            </a:r>
            <a:r>
              <a:rPr lang="nl-NL" sz="28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Pleeggezinnen</a:t>
            </a:r>
            <a:r>
              <a:rPr lang="nl-NL" sz="28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sz="2800" dirty="0">
                <a:solidFill>
                  <a:schemeClr val="bg1">
                    <a:lumMod val="75000"/>
                  </a:schemeClr>
                </a:solidFill>
              </a:rPr>
              <a:t>Orgaandonatie </a:t>
            </a:r>
            <a:r>
              <a:rPr lang="nl-NL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Alcoholverslaving</a:t>
            </a:r>
            <a:r>
              <a:rPr lang="nl-NL" sz="2800" dirty="0">
                <a:solidFill>
                  <a:schemeClr val="bg1">
                    <a:lumMod val="75000"/>
                  </a:schemeClr>
                </a:solidFill>
              </a:rPr>
              <a:t> Verzorgingstehuizen</a:t>
            </a:r>
          </a:p>
        </p:txBody>
      </p:sp>
    </p:spTree>
    <p:extLst>
      <p:ext uri="{BB962C8B-B14F-4D97-AF65-F5344CB8AC3E}">
        <p14:creationId xmlns:p14="http://schemas.microsoft.com/office/powerpoint/2010/main" val="177095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8" grpId="0"/>
      <p:bldP spid="30" grpId="0"/>
      <p:bldP spid="37" grpId="0" animBg="1"/>
      <p:bldP spid="38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Planning</a:t>
            </a:r>
            <a:endParaRPr lang="nl-NL" b="1" dirty="0"/>
          </a:p>
        </p:txBody>
      </p:sp>
      <p:pic>
        <p:nvPicPr>
          <p:cNvPr id="3" name="Picture 2" descr="CONCEPT planning SW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554" y="326171"/>
            <a:ext cx="5086350" cy="621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50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250</Words>
  <Application>Microsoft Office PowerPoint</Application>
  <PresentationFormat>Breedbeeld</PresentationFormat>
  <Paragraphs>63</Paragraphs>
  <Slides>4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Wingdings</vt:lpstr>
      <vt:lpstr>Office Theme</vt:lpstr>
      <vt:lpstr>Sectorwerkstuk</vt:lpstr>
      <vt:lpstr>Opbouw van je sectorwerkstuk</vt:lpstr>
      <vt:lpstr>Maak een goede start</vt:lpstr>
      <vt:lpstr>Planning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Sectorwerkstuk</dc:title>
  <dc:creator>Melle Kramer</dc:creator>
  <cp:lastModifiedBy>Kramer, M.</cp:lastModifiedBy>
  <cp:revision>24</cp:revision>
  <dcterms:created xsi:type="dcterms:W3CDTF">2014-09-01T19:18:29Z</dcterms:created>
  <dcterms:modified xsi:type="dcterms:W3CDTF">2016-08-24T20:13:52Z</dcterms:modified>
</cp:coreProperties>
</file>