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0B81-20C7-4FE2-932A-2A2A1EB4FDFF}" type="datetimeFigureOut">
              <a:rPr lang="nl-NL" smtClean="0"/>
              <a:t>21-8-2016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7DDAE-A87E-4BB2-808A-70EA0D127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8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7DDAE-A87E-4BB2-808A-70EA0D12737D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Nr7zRR0CU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nl-NL" dirty="0" smtClean="0"/>
              <a:t> </a:t>
            </a:r>
            <a:r>
              <a:rPr lang="nl-NL" sz="4800" dirty="0" smtClean="0"/>
              <a:t>Decubitus</a:t>
            </a:r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4</a:t>
            </a:r>
            <a:endParaRPr lang="nl-NL" dirty="0"/>
          </a:p>
        </p:txBody>
      </p:sp>
      <p:pic>
        <p:nvPicPr>
          <p:cNvPr id="4" name="Tijdelijke aanduiding voor inhoud 3" descr="decubitus Gr 4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2736304" cy="204170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4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05064"/>
            <a:ext cx="3024336" cy="19799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Afbeelding 5" descr="decubitus Gr 4 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196752"/>
            <a:ext cx="2901596" cy="19442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hthoek 6"/>
          <p:cNvSpPr/>
          <p:nvPr/>
        </p:nvSpPr>
        <p:spPr>
          <a:xfrm>
            <a:off x="4211960" y="364502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400" dirty="0" smtClean="0"/>
              <a:t>Uitgebreid weefselbeschadiging.</a:t>
            </a:r>
          </a:p>
          <a:p>
            <a:r>
              <a:rPr lang="nl-NL" sz="2400" dirty="0" smtClean="0"/>
              <a:t>Versterf aan spieren, botten, ondersteunend weefsel.</a:t>
            </a:r>
          </a:p>
          <a:p>
            <a:endParaRPr lang="nl-NL" sz="2400" dirty="0" smtClean="0"/>
          </a:p>
          <a:p>
            <a:r>
              <a:rPr lang="nl-NL" sz="2400" dirty="0" smtClean="0"/>
              <a:t>Met of zonder schade aan de opperhuid of lederhuid.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 matrassen</a:t>
            </a:r>
            <a:endParaRPr lang="nl-NL" dirty="0"/>
          </a:p>
        </p:txBody>
      </p:sp>
      <p:pic>
        <p:nvPicPr>
          <p:cNvPr id="4" name="Tijdelijke aanduiding voor inhoud 3" descr="ad matr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518815" cy="2880320"/>
          </a:xfrm>
        </p:spPr>
      </p:pic>
      <p:pic>
        <p:nvPicPr>
          <p:cNvPr id="5" name="Afbeelding 4" descr="AD zitkuss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0242" y="3789040"/>
            <a:ext cx="3367169" cy="2311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2"/>
              </a:rPr>
              <a:t>Engelse film uitleg decubitus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Risicoplaatsen </a:t>
            </a:r>
            <a:r>
              <a:rPr lang="nl-NL" smtClean="0"/>
              <a:t>van decubitus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Preventie is het allerbelangrijkste!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i="1" dirty="0" smtClean="0"/>
              <a:t>‘Voorkomen is beter dan genezen.’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Invullen van decubitusscorelijst.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Decubitus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weefselversterf van de huidlagen.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Ontstaat door:</a:t>
            </a:r>
          </a:p>
          <a:p>
            <a:r>
              <a:rPr lang="nl-NL" dirty="0" smtClean="0"/>
              <a:t>Inwendige factoren</a:t>
            </a:r>
          </a:p>
          <a:p>
            <a:r>
              <a:rPr lang="nl-NL" dirty="0" smtClean="0"/>
              <a:t>Uitwendige factoren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Uitwendige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Druk-</a:t>
            </a:r>
            <a:r>
              <a:rPr lang="nl-NL" dirty="0" smtClean="0"/>
              <a:t>, </a:t>
            </a:r>
            <a:r>
              <a:rPr lang="nl-NL" dirty="0" err="1" smtClean="0"/>
              <a:t>schuif-</a:t>
            </a:r>
            <a:r>
              <a:rPr lang="nl-NL" dirty="0" smtClean="0"/>
              <a:t>, wrijfkrachten</a:t>
            </a:r>
          </a:p>
          <a:p>
            <a:r>
              <a:rPr lang="nl-NL" dirty="0" smtClean="0"/>
              <a:t>Oneffenheden onderlaag</a:t>
            </a:r>
          </a:p>
          <a:p>
            <a:r>
              <a:rPr lang="nl-NL" dirty="0" smtClean="0"/>
              <a:t>Knellende verbanden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chuifkrach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4166978" cy="2304256"/>
          </a:xfrm>
          <a:prstGeom prst="rect">
            <a:avLst/>
          </a:prstGeom>
        </p:spPr>
      </p:pic>
      <p:pic>
        <p:nvPicPr>
          <p:cNvPr id="5" name="Afbeelding 4" descr="schuifkra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93096"/>
            <a:ext cx="425626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Inwendige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Voedingstoestand, conditie</a:t>
            </a:r>
          </a:p>
          <a:p>
            <a:r>
              <a:rPr lang="nl-NL" dirty="0" smtClean="0"/>
              <a:t>Weefselvolume</a:t>
            </a:r>
          </a:p>
          <a:p>
            <a:r>
              <a:rPr lang="nl-NL" dirty="0" smtClean="0"/>
              <a:t>O</a:t>
            </a:r>
            <a:r>
              <a:rPr lang="nl-NL" baseline="-25000" dirty="0" smtClean="0"/>
              <a:t>2</a:t>
            </a:r>
            <a:r>
              <a:rPr lang="nl-NL" dirty="0" smtClean="0"/>
              <a:t> voorziening naar weefsels</a:t>
            </a:r>
          </a:p>
          <a:p>
            <a:r>
              <a:rPr lang="nl-NL" dirty="0" smtClean="0"/>
              <a:t>Koorts</a:t>
            </a:r>
          </a:p>
          <a:p>
            <a:r>
              <a:rPr lang="nl-NL" dirty="0" smtClean="0"/>
              <a:t>Anemie (bloedarmoede)</a:t>
            </a:r>
          </a:p>
          <a:p>
            <a:r>
              <a:rPr lang="nl-NL" dirty="0" err="1" smtClean="0"/>
              <a:t>Atherosclerose</a:t>
            </a:r>
            <a:r>
              <a:rPr lang="nl-NL" dirty="0" smtClean="0"/>
              <a:t> (vaatvernauwing)</a:t>
            </a:r>
          </a:p>
          <a:p>
            <a:r>
              <a:rPr lang="nl-NL" dirty="0" err="1" smtClean="0"/>
              <a:t>Diabets</a:t>
            </a:r>
            <a:r>
              <a:rPr lang="nl-NL" dirty="0" smtClean="0"/>
              <a:t> </a:t>
            </a:r>
            <a:r>
              <a:rPr lang="nl-NL" dirty="0" err="1" smtClean="0"/>
              <a:t>mellitus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Op hoogte zijn van risico-indicatoren:</a:t>
            </a:r>
          </a:p>
          <a:p>
            <a:pPr>
              <a:buFontTx/>
              <a:buChar char="-"/>
            </a:pPr>
            <a:r>
              <a:rPr lang="nl-NL" dirty="0" smtClean="0"/>
              <a:t>Beschadiging van buiten af</a:t>
            </a:r>
          </a:p>
          <a:p>
            <a:pPr>
              <a:buFontTx/>
              <a:buChar char="-"/>
            </a:pPr>
            <a:r>
              <a:rPr lang="nl-NL" dirty="0" smtClean="0"/>
              <a:t>Ondervoeding</a:t>
            </a:r>
          </a:p>
          <a:p>
            <a:pPr>
              <a:buFontTx/>
              <a:buChar char="-"/>
            </a:pPr>
            <a:r>
              <a:rPr lang="nl-NL" dirty="0" smtClean="0"/>
              <a:t>Vocht inwerking op huid (urine, transpiratie)</a:t>
            </a:r>
          </a:p>
          <a:p>
            <a:pPr>
              <a:buFontTx/>
              <a:buChar char="-"/>
            </a:pPr>
            <a:r>
              <a:rPr lang="nl-NL" dirty="0" smtClean="0"/>
              <a:t>Medicijnen (slaapmiddelen, corticosteroïden)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Risicoscorelijst bijhouden.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nl-NL" dirty="0" smtClean="0"/>
              <a:t>Decubitus</a:t>
            </a:r>
            <a:endParaRPr lang="nl-NL" dirty="0"/>
          </a:p>
        </p:txBody>
      </p:sp>
      <p:pic>
        <p:nvPicPr>
          <p:cNvPr id="4" name="Tijdelijke aanduiding voor inhoud 3" descr="decubi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484784"/>
            <a:ext cx="4104455" cy="4732888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1</a:t>
            </a:r>
            <a:endParaRPr lang="nl-NL" dirty="0"/>
          </a:p>
        </p:txBody>
      </p:sp>
      <p:pic>
        <p:nvPicPr>
          <p:cNvPr id="4" name="Tijdelijke aanduiding voor inhoud 3" descr="decubitus Gr 1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3155040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1 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628800"/>
            <a:ext cx="3551848" cy="23799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Intacte huid, lokaal rood, niet wegdrukbaar. </a:t>
            </a:r>
          </a:p>
          <a:p>
            <a:r>
              <a:rPr lang="nl-NL" sz="2400" dirty="0" smtClean="0"/>
              <a:t>Verkleuring van de huid, warmte, oedeem, verharding.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2</a:t>
            </a:r>
            <a:endParaRPr lang="nl-NL" dirty="0"/>
          </a:p>
        </p:txBody>
      </p:sp>
      <p:pic>
        <p:nvPicPr>
          <p:cNvPr id="4" name="Tijdelijke aanduiding voor inhoud 3" descr="decubitus Gr 2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3494542" cy="2448272"/>
          </a:xfrm>
        </p:spPr>
      </p:pic>
      <p:pic>
        <p:nvPicPr>
          <p:cNvPr id="5" name="Afbeelding 4" descr="decubitus Gr 2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805146"/>
            <a:ext cx="3386376" cy="248795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Opperhuid heeft huiddefect.</a:t>
            </a:r>
          </a:p>
          <a:p>
            <a:r>
              <a:rPr lang="nl-NL" sz="2400" dirty="0" smtClean="0"/>
              <a:t>Lederhuid soms aangetast.</a:t>
            </a:r>
          </a:p>
          <a:p>
            <a:r>
              <a:rPr lang="nl-NL" sz="2400" dirty="0" smtClean="0"/>
              <a:t>Blaar of ontvelling.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3</a:t>
            </a:r>
            <a:endParaRPr lang="nl-NL" dirty="0"/>
          </a:p>
        </p:txBody>
      </p:sp>
      <p:pic>
        <p:nvPicPr>
          <p:cNvPr id="4" name="Tijdelijke aanduiding voor inhoud 3" descr="decubitus Gr 3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3570888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3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44086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83568" y="5229200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Huiddefect met schade aan huid en onderliggend weefsel.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177</Words>
  <Application>Microsoft Office PowerPoint</Application>
  <PresentationFormat>Diavoorstelling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 Decubitus  </vt:lpstr>
      <vt:lpstr>Decubitus</vt:lpstr>
      <vt:lpstr>Uitwendige factoren</vt:lpstr>
      <vt:lpstr>Inwendige factoren</vt:lpstr>
      <vt:lpstr>Preventie</vt:lpstr>
      <vt:lpstr>Decubitus</vt:lpstr>
      <vt:lpstr>Graad 1</vt:lpstr>
      <vt:lpstr>Graad 2</vt:lpstr>
      <vt:lpstr>Graad 3</vt:lpstr>
      <vt:lpstr>Graad 4</vt:lpstr>
      <vt:lpstr>AD matrassen</vt:lpstr>
      <vt:lpstr>Film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3 Smetten/ decubitus</dc:title>
  <dc:creator>E.H. Scheltens-Flink</dc:creator>
  <cp:lastModifiedBy>E.H. Scheltens-Flink</cp:lastModifiedBy>
  <cp:revision>28</cp:revision>
  <dcterms:modified xsi:type="dcterms:W3CDTF">2016-08-21T12:52:23Z</dcterms:modified>
</cp:coreProperties>
</file>