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WATERPLANTEN, DRIJFPLANTEN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34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Alisma</a:t>
            </a:r>
            <a:r>
              <a:rPr lang="nl-NL" dirty="0" smtClean="0"/>
              <a:t>, waterweegbree</a:t>
            </a:r>
            <a:endParaRPr lang="nl-NL" dirty="0"/>
          </a:p>
        </p:txBody>
      </p:sp>
      <p:pic>
        <p:nvPicPr>
          <p:cNvPr id="32770" name="Picture 2" descr="http://kkcdn-static.kaskus.co.id/images/2012/09/24/3369397_20120924033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0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Butomus</a:t>
            </a:r>
            <a:r>
              <a:rPr lang="nl-NL" dirty="0" smtClean="0"/>
              <a:t>, </a:t>
            </a:r>
            <a:r>
              <a:rPr lang="nl-NL" dirty="0" err="1" smtClean="0"/>
              <a:t>zwanebloem</a:t>
            </a:r>
            <a:endParaRPr lang="nl-NL" dirty="0"/>
          </a:p>
        </p:txBody>
      </p:sp>
      <p:pic>
        <p:nvPicPr>
          <p:cNvPr id="33794" name="Picture 2" descr="Butomus umbellat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9147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3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14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Elodea</a:t>
            </a:r>
            <a:r>
              <a:rPr lang="nl-NL" dirty="0" smtClean="0"/>
              <a:t>, waterpest</a:t>
            </a:r>
            <a:endParaRPr lang="nl-NL" dirty="0"/>
          </a:p>
        </p:txBody>
      </p:sp>
      <p:pic>
        <p:nvPicPr>
          <p:cNvPr id="34818" name="Picture 2" descr="http://upload.wikimedia.org/wikipedia/commons/e/e3/Elodea_canadensis_dekussive_blaette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yerlibitki.com/images/uploads/elodea_0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559" y="1556792"/>
            <a:ext cx="2231571" cy="34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9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Ceratophyllum</a:t>
            </a:r>
            <a:r>
              <a:rPr lang="nl-NL" dirty="0" smtClean="0"/>
              <a:t>, hoornblad</a:t>
            </a:r>
            <a:endParaRPr lang="nl-NL" dirty="0"/>
          </a:p>
        </p:txBody>
      </p:sp>
      <p:pic>
        <p:nvPicPr>
          <p:cNvPr id="35842" name="Picture 2" descr="http://www.waterworld.pk/images/Plants/068-Ceratophyllum%20demer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72408" cy="48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8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Potamogeton</a:t>
            </a:r>
            <a:r>
              <a:rPr lang="nl-NL" dirty="0" smtClean="0"/>
              <a:t>, fonteinkruid</a:t>
            </a:r>
            <a:endParaRPr lang="nl-NL" dirty="0"/>
          </a:p>
        </p:txBody>
      </p:sp>
      <p:pic>
        <p:nvPicPr>
          <p:cNvPr id="36866" name="Picture 2" descr="http://www.theora.com/images/potamog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6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Myriophyllum</a:t>
            </a:r>
            <a:r>
              <a:rPr lang="nl-NL" dirty="0" smtClean="0"/>
              <a:t>, vederkruid</a:t>
            </a:r>
            <a:endParaRPr lang="nl-NL" dirty="0"/>
          </a:p>
        </p:txBody>
      </p:sp>
      <p:pic>
        <p:nvPicPr>
          <p:cNvPr id="37890" name="Picture 2" descr="http://upload.wikimedia.org/wikipedia/commons/a/a7/Myriophyllum_spicatu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upload.wikimedia.org/wikipedia/commons/3/3b/Myriophyllum_matogrossen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454" y="1844824"/>
            <a:ext cx="4901546" cy="37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0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Ranunculus</a:t>
            </a:r>
            <a:r>
              <a:rPr lang="nl-NL" dirty="0" smtClean="0"/>
              <a:t>, waterranonkel</a:t>
            </a:r>
            <a:endParaRPr lang="nl-NL" dirty="0"/>
          </a:p>
        </p:txBody>
      </p:sp>
      <p:pic>
        <p:nvPicPr>
          <p:cNvPr id="38914" name="Picture 2" descr="http://www.tuincentrumsoontiens.nl/tuincentrumsoontiens.nl_object_upload/ranunculus-aquatilis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30" y="1628800"/>
            <a:ext cx="5760640" cy="43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biopix.nl/photos/jcs-ranunculus-fluitans-38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16" y="2492896"/>
            <a:ext cx="3404113" cy="2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0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Utricularia</a:t>
            </a:r>
            <a:r>
              <a:rPr lang="nl-NL" dirty="0" smtClean="0"/>
              <a:t>, blaasjeskruid</a:t>
            </a:r>
            <a:endParaRPr lang="nl-NL" dirty="0"/>
          </a:p>
        </p:txBody>
      </p:sp>
      <p:pic>
        <p:nvPicPr>
          <p:cNvPr id="39938" name="Picture 2" descr="http://www.fs.fed.us/wildflowers/plant-of-the-week/images/commonbladderwort/utricularia_macrorhiza_bladders_l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Pistia</a:t>
            </a:r>
            <a:r>
              <a:rPr lang="nl-NL" dirty="0" smtClean="0"/>
              <a:t>, mosselplant</a:t>
            </a:r>
            <a:endParaRPr lang="nl-NL" dirty="0"/>
          </a:p>
        </p:txBody>
      </p:sp>
      <p:pic>
        <p:nvPicPr>
          <p:cNvPr id="25602" name="Picture 2" descr="http://blogimages.bloggen.be/gevelgroen/1058180-cbb523c05b146652f32826ef7bdf2b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Nymphaea</a:t>
            </a:r>
            <a:r>
              <a:rPr lang="nl-NL" dirty="0" smtClean="0"/>
              <a:t>, waterlelie</a:t>
            </a:r>
            <a:endParaRPr lang="nl-NL" dirty="0"/>
          </a:p>
        </p:txBody>
      </p:sp>
      <p:pic>
        <p:nvPicPr>
          <p:cNvPr id="26626" name="Picture 2" descr="http://home.kole.info/jochumkole/images/waterlelie_dsc_1787-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Potamogeton</a:t>
            </a:r>
            <a:r>
              <a:rPr lang="nl-NL" dirty="0" smtClean="0"/>
              <a:t>, drijvend fonteinkruid</a:t>
            </a:r>
            <a:endParaRPr lang="nl-NL" dirty="0"/>
          </a:p>
        </p:txBody>
      </p:sp>
      <p:pic>
        <p:nvPicPr>
          <p:cNvPr id="27650" name="Picture 2" descr="http://www.theora.com/images/potamog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9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Nymphoides</a:t>
            </a:r>
            <a:r>
              <a:rPr lang="nl-NL" dirty="0" smtClean="0"/>
              <a:t>, watergentiaan</a:t>
            </a:r>
            <a:endParaRPr lang="nl-NL" dirty="0"/>
          </a:p>
        </p:txBody>
      </p:sp>
      <p:pic>
        <p:nvPicPr>
          <p:cNvPr id="28674" name="Picture 2" descr="http://farm4.static.flickr.com/3113/2713826090_93761744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500504" cy="33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dtools.org/id/aquariumplants/Aquarium_&amp;_Pond_Plants_of_the_World/key/Aquarium_&amp;_Pond_Plants/Media/Images/nymphoides_indica_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1816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MOERAS- EN OEVERPLANTEN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1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Calla</a:t>
            </a:r>
            <a:r>
              <a:rPr lang="nl-NL" dirty="0" smtClean="0"/>
              <a:t>, </a:t>
            </a:r>
            <a:r>
              <a:rPr lang="nl-NL" dirty="0" err="1" smtClean="0"/>
              <a:t>slangewortel</a:t>
            </a:r>
            <a:endParaRPr lang="nl-NL" dirty="0"/>
          </a:p>
        </p:txBody>
      </p:sp>
      <p:pic>
        <p:nvPicPr>
          <p:cNvPr id="29698" name="Picture 2" descr="http://www.123planten.nl/images/producten/callapalus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625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7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Caltha</a:t>
            </a:r>
            <a:r>
              <a:rPr lang="nl-NL" dirty="0" smtClean="0"/>
              <a:t>, dotterbloem</a:t>
            </a:r>
            <a:endParaRPr lang="nl-NL" dirty="0"/>
          </a:p>
        </p:txBody>
      </p:sp>
      <p:pic>
        <p:nvPicPr>
          <p:cNvPr id="30722" name="Picture 2" descr="http://mw2.google.com/mw-panoramio/photos/medium/7035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121" y="1633736"/>
            <a:ext cx="65345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1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Iris, lis</a:t>
            </a:r>
            <a:endParaRPr lang="nl-NL" dirty="0"/>
          </a:p>
        </p:txBody>
      </p:sp>
      <p:pic>
        <p:nvPicPr>
          <p:cNvPr id="31746" name="Picture 2" descr="http://www.dewaterleliedalen.nl/wp-content/gallery/moerasplanten/iris-pseudacorus-gele-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52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83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WATERPLANTEN, DRIJFPLANTEN</vt:lpstr>
      <vt:lpstr>1. Pistia, mosselplant</vt:lpstr>
      <vt:lpstr>2. Nymphaea, waterlelie</vt:lpstr>
      <vt:lpstr>3. Potamogeton, drijvend fonteinkruid</vt:lpstr>
      <vt:lpstr>4. Nymphoides, watergentiaan</vt:lpstr>
      <vt:lpstr>MOERAS- EN OEVERPLANTEN</vt:lpstr>
      <vt:lpstr>1. Calla, slangewortel</vt:lpstr>
      <vt:lpstr>2. Caltha, dotterbloem</vt:lpstr>
      <vt:lpstr>3. Iris, lis</vt:lpstr>
      <vt:lpstr>4. Alisma, waterweegbree</vt:lpstr>
      <vt:lpstr>5. Butomus, zwanebloem</vt:lpstr>
      <vt:lpstr>ZUURSTOFPLANTEN</vt:lpstr>
      <vt:lpstr>1. Elodea, waterpest</vt:lpstr>
      <vt:lpstr>2. Ceratophyllum, hoornblad</vt:lpstr>
      <vt:lpstr>3. Potamogeton, fonteinkruid</vt:lpstr>
      <vt:lpstr>4. Myriophyllum, vederkruid</vt:lpstr>
      <vt:lpstr>5. Ranunculus, waterranonkel</vt:lpstr>
      <vt:lpstr>6. Utricularia, blaasjeskruid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14</cp:revision>
  <dcterms:created xsi:type="dcterms:W3CDTF">2016-02-17T14:42:08Z</dcterms:created>
  <dcterms:modified xsi:type="dcterms:W3CDTF">2016-07-13T08:32:33Z</dcterms:modified>
</cp:coreProperties>
</file>