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82E0-0061-4911-A9BD-9BC79BEE592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4CEB-7636-494B-9874-D6018CC6E0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5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D3EC-EE9D-4D1A-89DA-9838A19E45F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98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SNIJBLOEMEN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97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Dianthus</a:t>
            </a:r>
            <a:r>
              <a:rPr lang="nl-NL" dirty="0" smtClean="0"/>
              <a:t>, anjer</a:t>
            </a:r>
            <a:endParaRPr lang="nl-NL" dirty="0"/>
          </a:p>
        </p:txBody>
      </p:sp>
      <p:pic>
        <p:nvPicPr>
          <p:cNvPr id="44034" name="Picture 2" descr="http://www.linz09.at/fm/4972/18%20Portugal%20-%20Dianthus%20caryophyllus%20Nelke%20Foto%20W.%20Bejv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5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Chrysanthemum, (bol) chrysant</a:t>
            </a:r>
            <a:endParaRPr lang="nl-NL" dirty="0"/>
          </a:p>
        </p:txBody>
      </p:sp>
      <p:pic>
        <p:nvPicPr>
          <p:cNvPr id="45058" name="Picture 2" descr="http://upload.wikimedia.org/wikipedia/commons/4/4b/Chrysanthemum_morifolium_November_2007_Osaka_Jap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7"/>
            <a:ext cx="615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3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Iris, lis</a:t>
            </a:r>
            <a:endParaRPr lang="nl-NL" dirty="0"/>
          </a:p>
        </p:txBody>
      </p:sp>
      <p:pic>
        <p:nvPicPr>
          <p:cNvPr id="46082" name="Picture 2" descr="http://www.free-desktop-backgrounds.net/free-desktop-wallpapers-backgrounds/free-hd-desktop-wallpapers-backgrounds/3094544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2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Forsythia, chinees klokje</a:t>
            </a:r>
            <a:endParaRPr lang="nl-NL" dirty="0"/>
          </a:p>
        </p:txBody>
      </p:sp>
      <p:pic>
        <p:nvPicPr>
          <p:cNvPr id="47106" name="Picture 2" descr="http://upload.wikimedia.org/wikipedia/commons/2/2a/Forsythia_flower_1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340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0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Freesia</a:t>
            </a:r>
            <a:endParaRPr lang="nl-NL" dirty="0"/>
          </a:p>
        </p:txBody>
      </p:sp>
      <p:pic>
        <p:nvPicPr>
          <p:cNvPr id="48132" name="Picture 4" descr="http://www.pictureworldbd.com/Flower/image/freesia/white_freesia-flow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412776"/>
            <a:ext cx="3897085" cy="50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2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Gerbera</a:t>
            </a:r>
            <a:endParaRPr lang="nl-NL" dirty="0"/>
          </a:p>
        </p:txBody>
      </p:sp>
      <p:pic>
        <p:nvPicPr>
          <p:cNvPr id="49154" name="Picture 2" descr="http://cache2.allpostersimages.com/p/LRG/15/1542/VGQBD00Z/poster/bird-michael-magenta-ger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5981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3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Gypsophylla</a:t>
            </a:r>
            <a:r>
              <a:rPr lang="nl-NL" dirty="0" smtClean="0"/>
              <a:t>, gipskruid</a:t>
            </a:r>
            <a:endParaRPr lang="nl-NL" dirty="0"/>
          </a:p>
        </p:txBody>
      </p:sp>
      <p:pic>
        <p:nvPicPr>
          <p:cNvPr id="50178" name="Picture 2" descr="http://www.flc.co.il/flowers/Gypsophi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293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3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Helianthus</a:t>
            </a:r>
            <a:r>
              <a:rPr lang="nl-NL" dirty="0" smtClean="0"/>
              <a:t>, zonnebloem</a:t>
            </a:r>
            <a:endParaRPr lang="nl-NL" dirty="0"/>
          </a:p>
        </p:txBody>
      </p:sp>
      <p:pic>
        <p:nvPicPr>
          <p:cNvPr id="51202" name="Picture 2" descr="http://upload.wikimedia.org/wikipedia/commons/5/52/Helianthus_annuus_'Taiyo'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8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Hyacinthus</a:t>
            </a:r>
            <a:r>
              <a:rPr lang="nl-NL" dirty="0" smtClean="0"/>
              <a:t>, </a:t>
            </a:r>
            <a:r>
              <a:rPr lang="nl-NL" dirty="0" err="1" smtClean="0"/>
              <a:t>hyacinth</a:t>
            </a:r>
            <a:endParaRPr lang="nl-NL" dirty="0"/>
          </a:p>
        </p:txBody>
      </p:sp>
      <p:pic>
        <p:nvPicPr>
          <p:cNvPr id="52226" name="Picture 2" descr="http://postcardsfromwildwood.files.wordpress.com/2010/04/hyacint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240362"/>
            <a:ext cx="3581401" cy="55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5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Hypericum</a:t>
            </a:r>
            <a:r>
              <a:rPr lang="nl-NL" dirty="0" smtClean="0"/>
              <a:t>, hertshooi</a:t>
            </a:r>
            <a:endParaRPr lang="nl-NL" dirty="0"/>
          </a:p>
        </p:txBody>
      </p:sp>
      <p:pic>
        <p:nvPicPr>
          <p:cNvPr id="53250" name="Picture 2" descr="http://kc-kvbc.nl/wp-content/uploads/Hypericum-inodorum-%E2%80%98Kolmatri%E2%80%99-MAGICAL-TRIUMP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790849" cy="43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mijntuin.s3.amazonaws.com/plants/7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Alstroemeria</a:t>
            </a:r>
            <a:r>
              <a:rPr lang="nl-NL" dirty="0" smtClean="0"/>
              <a:t>, </a:t>
            </a:r>
            <a:r>
              <a:rPr lang="nl-NL" dirty="0" err="1" smtClean="0"/>
              <a:t>inca</a:t>
            </a:r>
            <a:r>
              <a:rPr lang="nl-NL" dirty="0" smtClean="0"/>
              <a:t> lelie</a:t>
            </a:r>
            <a:endParaRPr lang="nl-NL" dirty="0"/>
          </a:p>
        </p:txBody>
      </p:sp>
      <p:pic>
        <p:nvPicPr>
          <p:cNvPr id="35842" name="Picture 2" descr="alstroemeria Wallpaper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340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0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err="1" smtClean="0"/>
              <a:t>Kniphofia</a:t>
            </a:r>
            <a:r>
              <a:rPr lang="nl-NL" dirty="0" smtClean="0"/>
              <a:t>, vuurpijl</a:t>
            </a:r>
            <a:endParaRPr lang="nl-NL" dirty="0"/>
          </a:p>
        </p:txBody>
      </p:sp>
      <p:pic>
        <p:nvPicPr>
          <p:cNvPr id="54274" name="Picture 2" descr="http://www.dancingoaks.com/shop/images/KniphofiaLinearis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3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Lathyrus, pronkerwt</a:t>
            </a:r>
            <a:endParaRPr lang="nl-NL" dirty="0"/>
          </a:p>
        </p:txBody>
      </p:sp>
      <p:pic>
        <p:nvPicPr>
          <p:cNvPr id="55298" name="Picture 2" descr="http://www.thompson-morgan.com/medias/sys_tandm/8796445736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5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</a:t>
            </a:r>
            <a:r>
              <a:rPr lang="nl-NL" dirty="0" err="1" smtClean="0"/>
              <a:t>Adomex</a:t>
            </a:r>
            <a:r>
              <a:rPr lang="nl-NL" dirty="0" smtClean="0"/>
              <a:t>, ledervaren</a:t>
            </a:r>
            <a:endParaRPr lang="nl-NL" dirty="0"/>
          </a:p>
        </p:txBody>
      </p:sp>
      <p:pic>
        <p:nvPicPr>
          <p:cNvPr id="56322" name="Picture 2" descr="http://www.adomex.nl/Image/138-p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476" y="1484784"/>
            <a:ext cx="3054962" cy="50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94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Lilium</a:t>
            </a:r>
            <a:r>
              <a:rPr lang="nl-NL" dirty="0" smtClean="0"/>
              <a:t>, lelie</a:t>
            </a:r>
            <a:endParaRPr lang="nl-NL" dirty="0"/>
          </a:p>
        </p:txBody>
      </p:sp>
      <p:pic>
        <p:nvPicPr>
          <p:cNvPr id="57346" name="Picture 2" descr="http://upload.wikimedia.org/wikipedia/commons/d/dd/Lilium_longiflorum_(Easter_Lily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8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</a:t>
            </a:r>
            <a:r>
              <a:rPr lang="nl-NL" dirty="0" err="1" smtClean="0"/>
              <a:t>Limonium</a:t>
            </a:r>
            <a:r>
              <a:rPr lang="nl-NL" dirty="0" smtClean="0"/>
              <a:t>, </a:t>
            </a:r>
            <a:r>
              <a:rPr lang="nl-NL" dirty="0" err="1" smtClean="0"/>
              <a:t>statice</a:t>
            </a:r>
            <a:endParaRPr lang="nl-NL" dirty="0"/>
          </a:p>
        </p:txBody>
      </p:sp>
      <p:pic>
        <p:nvPicPr>
          <p:cNvPr id="58370" name="Picture 2" descr="http://www.benary.com/article-images/limonium-sinuatum-pacific-midnight-blue-r2401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4480" y="1412776"/>
            <a:ext cx="3757490" cy="5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7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Lysimachia</a:t>
            </a:r>
            <a:r>
              <a:rPr lang="nl-NL" dirty="0" smtClean="0"/>
              <a:t>, wederik</a:t>
            </a:r>
            <a:endParaRPr lang="nl-NL" dirty="0"/>
          </a:p>
        </p:txBody>
      </p:sp>
      <p:pic>
        <p:nvPicPr>
          <p:cNvPr id="59394" name="Picture 2" descr="http://us.123rf.com/400wm/400/400/malinia/malinia1106/malinia110600020/9865514-lysimachia-punctata-blossoms-yellow-colo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143" y="1340768"/>
            <a:ext cx="3549643" cy="534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Malus, sierappel</a:t>
            </a:r>
            <a:endParaRPr lang="nl-NL" dirty="0"/>
          </a:p>
        </p:txBody>
      </p:sp>
      <p:pic>
        <p:nvPicPr>
          <p:cNvPr id="60418" name="Picture 2" descr="http://1.bp.blogspot.com/_044V76brnuM/TLsOwOobGDI/AAAAAAAAAmo/xzcM1OBaM3k/s1600/DSCN0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2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Narcissus, narcis</a:t>
            </a:r>
            <a:endParaRPr lang="nl-NL" dirty="0"/>
          </a:p>
        </p:txBody>
      </p:sp>
      <p:pic>
        <p:nvPicPr>
          <p:cNvPr id="61442" name="Picture 2" descr="http://upload.wikimedia.org/wikipedia/commons/6/6d/Daffodil_Narc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Phlox</a:t>
            </a:r>
            <a:r>
              <a:rPr lang="nl-NL" smtClean="0"/>
              <a:t>, vlambloem</a:t>
            </a:r>
            <a:endParaRPr lang="nl-NL" dirty="0"/>
          </a:p>
        </p:txBody>
      </p:sp>
      <p:pic>
        <p:nvPicPr>
          <p:cNvPr id="62466" name="Picture 2" descr="http://upload.wikimedia.org/wikipedia/commons/1/12/Phlox_paniculata_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85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86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Prunus, sierkers</a:t>
            </a:r>
            <a:endParaRPr lang="nl-NL" dirty="0"/>
          </a:p>
        </p:txBody>
      </p:sp>
      <p:pic>
        <p:nvPicPr>
          <p:cNvPr id="63490" name="Picture 2" descr="http://www.wilro.nl/files/DSC_8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495" y="1844824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/>
              <a:t>Amaryllis</a:t>
            </a:r>
          </a:p>
        </p:txBody>
      </p:sp>
      <p:pic>
        <p:nvPicPr>
          <p:cNvPr id="36866" name="Picture 2" descr="http://upload.wikimedia.org/wikipedia/commons/5/56/Amaryllis_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8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Rosa, roos</a:t>
            </a:r>
            <a:endParaRPr lang="nl-NL" dirty="0"/>
          </a:p>
        </p:txBody>
      </p:sp>
      <p:pic>
        <p:nvPicPr>
          <p:cNvPr id="64514" name="Picture 2" descr="http://www.flowershopoudeman.nl/media/catalog/product/cache/1/image/9df78eab33525d08d6e5fb8d27136e95/0/8/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189" y="1484784"/>
            <a:ext cx="4676775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20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Solidago</a:t>
            </a:r>
            <a:r>
              <a:rPr lang="nl-NL" dirty="0" smtClean="0"/>
              <a:t>, guldenroede</a:t>
            </a:r>
            <a:endParaRPr lang="nl-NL" dirty="0"/>
          </a:p>
        </p:txBody>
      </p:sp>
      <p:pic>
        <p:nvPicPr>
          <p:cNvPr id="65538" name="Picture 2" descr="http://florapittsburghensis.files.wordpress.com/2009/10/solidago-canadensis-2009-09-25-oakmont-02.jpg?w=9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778" y="1268760"/>
            <a:ext cx="3977934" cy="53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Syringa</a:t>
            </a:r>
            <a:r>
              <a:rPr lang="nl-NL" dirty="0" smtClean="0"/>
              <a:t>, sering</a:t>
            </a:r>
            <a:endParaRPr lang="nl-NL" dirty="0"/>
          </a:p>
        </p:txBody>
      </p:sp>
      <p:pic>
        <p:nvPicPr>
          <p:cNvPr id="66562" name="Picture 2" descr="http://davisla.files.wordpress.com/2011/04/syringa-vulgaris-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39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Tulipa</a:t>
            </a:r>
            <a:r>
              <a:rPr lang="nl-NL" dirty="0" smtClean="0"/>
              <a:t>, tulp</a:t>
            </a:r>
            <a:endParaRPr lang="nl-NL" dirty="0"/>
          </a:p>
        </p:txBody>
      </p:sp>
      <p:pic>
        <p:nvPicPr>
          <p:cNvPr id="67586" name="Picture 2" descr="http://www.bloembollenbedrijfmenting.nl/wp-content/gallery/tulpen/lalibe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802" y="1196752"/>
            <a:ext cx="3633225" cy="54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8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Viburnum</a:t>
            </a:r>
            <a:r>
              <a:rPr lang="nl-NL" dirty="0" smtClean="0"/>
              <a:t>, sneeuwbal/</a:t>
            </a:r>
            <a:br>
              <a:rPr lang="nl-NL" dirty="0" smtClean="0"/>
            </a:br>
            <a:r>
              <a:rPr lang="nl-NL" dirty="0" err="1" smtClean="0"/>
              <a:t>gelderse</a:t>
            </a:r>
            <a:r>
              <a:rPr lang="nl-NL" dirty="0" smtClean="0"/>
              <a:t> roos</a:t>
            </a:r>
            <a:endParaRPr lang="nl-NL" dirty="0"/>
          </a:p>
        </p:txBody>
      </p:sp>
      <p:pic>
        <p:nvPicPr>
          <p:cNvPr id="68610" name="Picture 2" descr="http://static.panoramio.com/photos/original/270935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92488" cy="3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uontoportti.com/suomi/images/858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56792"/>
            <a:ext cx="4256315" cy="43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1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Xerophyllum</a:t>
            </a:r>
            <a:r>
              <a:rPr lang="nl-NL" dirty="0" smtClean="0"/>
              <a:t>, </a:t>
            </a:r>
            <a:r>
              <a:rPr lang="nl-NL" dirty="0" err="1" smtClean="0"/>
              <a:t>beregras</a:t>
            </a:r>
            <a:endParaRPr lang="nl-NL" dirty="0"/>
          </a:p>
        </p:txBody>
      </p:sp>
      <p:pic>
        <p:nvPicPr>
          <p:cNvPr id="69634" name="Picture 2" descr="http://www.adomex.nl/Image/6-p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998" y="1268760"/>
            <a:ext cx="2879623" cy="54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3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Anemone</a:t>
            </a:r>
            <a:r>
              <a:rPr lang="nl-NL" dirty="0" smtClean="0"/>
              <a:t>, anemoon</a:t>
            </a:r>
            <a:endParaRPr lang="nl-NL" dirty="0"/>
          </a:p>
        </p:txBody>
      </p:sp>
      <p:pic>
        <p:nvPicPr>
          <p:cNvPr id="37890" name="Picture 2" descr="http://nargil.ir/plant/images/pic/411/Anemone%20coronaria%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91680" y="1340768"/>
            <a:ext cx="58674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9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Anthurium</a:t>
            </a:r>
            <a:endParaRPr lang="nl-NL" dirty="0"/>
          </a:p>
        </p:txBody>
      </p:sp>
      <p:pic>
        <p:nvPicPr>
          <p:cNvPr id="38914" name="Picture 2" descr="http://www.fullcolourflowers.nl/wp-content/uploads/2012/02/Beautifull-bouqu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196752"/>
            <a:ext cx="2764971" cy="49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7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Asparagus, snijgroen </a:t>
            </a:r>
            <a:endParaRPr lang="nl-NL" dirty="0"/>
          </a:p>
        </p:txBody>
      </p:sp>
      <p:pic>
        <p:nvPicPr>
          <p:cNvPr id="39938" name="Picture 2" descr="http://upload.wikimedia.org/wikipedia/commons/7/7a/AsparagusPlumos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Aster, herfstaster</a:t>
            </a:r>
            <a:endParaRPr lang="nl-NL" dirty="0"/>
          </a:p>
        </p:txBody>
      </p:sp>
      <p:pic>
        <p:nvPicPr>
          <p:cNvPr id="40962" name="Picture 2" descr="http://www.fabiovisentin.com/photography/photo/14/aster-alpinus-4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55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Convallaria</a:t>
            </a:r>
            <a:r>
              <a:rPr lang="nl-NL" dirty="0" smtClean="0"/>
              <a:t>, Lelietje der dalen</a:t>
            </a:r>
            <a:endParaRPr lang="nl-NL" dirty="0"/>
          </a:p>
        </p:txBody>
      </p:sp>
      <p:pic>
        <p:nvPicPr>
          <p:cNvPr id="41986" name="Picture 2" descr="http://home.wanadoo.nl/admiraal-bv/convallaria%20majal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530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9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Cymbidium</a:t>
            </a:r>
            <a:endParaRPr lang="nl-NL" dirty="0"/>
          </a:p>
        </p:txBody>
      </p:sp>
      <p:pic>
        <p:nvPicPr>
          <p:cNvPr id="43010" name="Picture 2" descr="http://delezersvriend.files.wordpress.com/2011/05/cymbidium-orchid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506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Diavoorstelling (4:3)</PresentationFormat>
  <Paragraphs>36</Paragraphs>
  <Slides>35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Kantoorthema</vt:lpstr>
      <vt:lpstr>SNIJBLOEMEN</vt:lpstr>
      <vt:lpstr>1. Alstroemeria, inca lelie</vt:lpstr>
      <vt:lpstr>2. Amaryllis</vt:lpstr>
      <vt:lpstr>3. Anemone, anemoon</vt:lpstr>
      <vt:lpstr>4. Anthurium</vt:lpstr>
      <vt:lpstr>5. Asparagus, snijgroen </vt:lpstr>
      <vt:lpstr>6. Aster, herfstaster</vt:lpstr>
      <vt:lpstr>7. Convallaria, Lelietje der dalen</vt:lpstr>
      <vt:lpstr>8. Cymbidium</vt:lpstr>
      <vt:lpstr>9. Dianthus, anjer</vt:lpstr>
      <vt:lpstr>10. Chrysanthemum, (bol) chrysant</vt:lpstr>
      <vt:lpstr>11. Iris, lis</vt:lpstr>
      <vt:lpstr>12. Forsythia, chinees klokje</vt:lpstr>
      <vt:lpstr>13. Freesia</vt:lpstr>
      <vt:lpstr>14. Gerbera</vt:lpstr>
      <vt:lpstr>15. Gypsophylla, gipskruid</vt:lpstr>
      <vt:lpstr>16. Helianthus, zonnebloem</vt:lpstr>
      <vt:lpstr>17. Hyacinthus, hyacinth</vt:lpstr>
      <vt:lpstr>18. Hypericum, hertshooi</vt:lpstr>
      <vt:lpstr>19. Kniphofia, vuurpijl</vt:lpstr>
      <vt:lpstr>20. Lathyrus, pronkerwt</vt:lpstr>
      <vt:lpstr>21. Adomex, ledervaren</vt:lpstr>
      <vt:lpstr>22. Lilium, lelie</vt:lpstr>
      <vt:lpstr>23. Limonium, statice</vt:lpstr>
      <vt:lpstr>24. Lysimachia, wederik</vt:lpstr>
      <vt:lpstr>25. Malus, sierappel</vt:lpstr>
      <vt:lpstr>26. Narcissus, narcis</vt:lpstr>
      <vt:lpstr>27. Phlox, vlambloem</vt:lpstr>
      <vt:lpstr>28. Prunus, sierkers</vt:lpstr>
      <vt:lpstr>29. Rosa, roos</vt:lpstr>
      <vt:lpstr>30. Solidago, guldenroede</vt:lpstr>
      <vt:lpstr>31. Syringa, sering</vt:lpstr>
      <vt:lpstr>32. Tulipa, tulp</vt:lpstr>
      <vt:lpstr>33. Viburnum, sneeuwbal/ gelderse roos</vt:lpstr>
      <vt:lpstr>34. Xerophyllum, beregras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3</cp:revision>
  <dcterms:created xsi:type="dcterms:W3CDTF">2016-02-17T14:42:08Z</dcterms:created>
  <dcterms:modified xsi:type="dcterms:W3CDTF">2016-07-13T08:25:25Z</dcterms:modified>
</cp:coreProperties>
</file>