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3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7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3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9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6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34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8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visoflora.com/images/original/aechmea-primera-visoflora-45577.jpg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KAMERPLANTEN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5604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 Begonia, begonia</a:t>
            </a:r>
            <a:endParaRPr lang="nl-NL" dirty="0"/>
          </a:p>
        </p:txBody>
      </p:sp>
      <p:pic>
        <p:nvPicPr>
          <p:cNvPr id="9218" name="Picture 2" descr="http://www.thompson-morgan.com/medias/sys_tandm/87970313666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597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 </a:t>
            </a:r>
            <a:r>
              <a:rPr lang="nl-NL" dirty="0" err="1" smtClean="0"/>
              <a:t>Calathea</a:t>
            </a:r>
            <a:endParaRPr lang="nl-NL" dirty="0"/>
          </a:p>
        </p:txBody>
      </p:sp>
      <p:pic>
        <p:nvPicPr>
          <p:cNvPr id="10242" name="Picture 2" descr="http://swagatnursery.com/Content/PlantImages/calathea-zebrina11272011111305A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4426959" cy="553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038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11. </a:t>
            </a:r>
            <a:r>
              <a:rPr lang="nl-NL" dirty="0" err="1" smtClean="0"/>
              <a:t>Chrysalidocarpus</a:t>
            </a:r>
            <a:r>
              <a:rPr lang="nl-NL" dirty="0" smtClean="0"/>
              <a:t>, </a:t>
            </a:r>
            <a:r>
              <a:rPr lang="nl-NL" dirty="0" err="1" smtClean="0"/>
              <a:t>goudpalm</a:t>
            </a:r>
            <a:endParaRPr lang="nl-NL" dirty="0"/>
          </a:p>
        </p:txBody>
      </p:sp>
      <p:pic>
        <p:nvPicPr>
          <p:cNvPr id="11266" name="Picture 2" descr="http://www.cnseed.org/wp-content/uploads/Chrysalidocarpus%20Lutescens%20Se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4061402" cy="541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243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12. </a:t>
            </a:r>
            <a:r>
              <a:rPr lang="nl-NL" dirty="0" err="1" smtClean="0"/>
              <a:t>Cocos</a:t>
            </a:r>
            <a:r>
              <a:rPr lang="nl-NL" dirty="0" smtClean="0"/>
              <a:t>, kokospalm</a:t>
            </a:r>
            <a:endParaRPr lang="nl-NL" dirty="0"/>
          </a:p>
        </p:txBody>
      </p:sp>
      <p:pic>
        <p:nvPicPr>
          <p:cNvPr id="1026" name="Picture 2" descr="http://www.giovannivecoli.it/catalogo/img/i/1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4" y="1412776"/>
            <a:ext cx="3298372" cy="471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02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13. </a:t>
            </a:r>
            <a:r>
              <a:rPr lang="nl-NL" dirty="0" err="1" smtClean="0"/>
              <a:t>Crassula</a:t>
            </a:r>
            <a:r>
              <a:rPr lang="nl-NL" dirty="0" smtClean="0"/>
              <a:t>, </a:t>
            </a:r>
            <a:r>
              <a:rPr lang="nl-NL" dirty="0" err="1" smtClean="0"/>
              <a:t>dikblad</a:t>
            </a:r>
            <a:endParaRPr lang="nl-NL" dirty="0"/>
          </a:p>
        </p:txBody>
      </p:sp>
      <p:pic>
        <p:nvPicPr>
          <p:cNvPr id="2050" name="Picture 2" descr="http://ny-image1.etsy.com/il_fullxfull.9298124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29543" y="1484784"/>
            <a:ext cx="418011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659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 Cyclaam, alpenviooltje</a:t>
            </a:r>
            <a:endParaRPr lang="nl-NL" dirty="0"/>
          </a:p>
        </p:txBody>
      </p:sp>
      <p:pic>
        <p:nvPicPr>
          <p:cNvPr id="3074" name="Picture 2" descr="http://img.exto.nl/28246-orig-145023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471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15. </a:t>
            </a:r>
            <a:r>
              <a:rPr lang="nl-NL" dirty="0" err="1" smtClean="0"/>
              <a:t>Chlorophytum</a:t>
            </a:r>
            <a:r>
              <a:rPr lang="nl-NL" dirty="0" smtClean="0"/>
              <a:t> /zebragras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844824"/>
            <a:ext cx="2508101" cy="334844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2276872"/>
            <a:ext cx="3517697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45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16. </a:t>
            </a:r>
            <a:r>
              <a:rPr lang="nl-NL" dirty="0" err="1"/>
              <a:t>Dieffenbachia</a:t>
            </a:r>
            <a:endParaRPr lang="nl-NL" dirty="0"/>
          </a:p>
        </p:txBody>
      </p:sp>
      <p:pic>
        <p:nvPicPr>
          <p:cNvPr id="5122" name="Picture 2" descr="http://www.biolib.cz/IMG/GAL/BIG/540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79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17. </a:t>
            </a:r>
            <a:r>
              <a:rPr lang="nl-NL" dirty="0" err="1" smtClean="0"/>
              <a:t>Dracaena</a:t>
            </a:r>
            <a:r>
              <a:rPr lang="nl-NL" dirty="0" smtClean="0"/>
              <a:t>, drakenbloedboom</a:t>
            </a:r>
            <a:endParaRPr lang="nl-NL" dirty="0"/>
          </a:p>
        </p:txBody>
      </p:sp>
      <p:pic>
        <p:nvPicPr>
          <p:cNvPr id="6146" name="Picture 2" descr="http://image.made-in-china.com/2f0j00neZtaqbcLCoB/Artificial-Dracaena-Fragrance-Tree-Decorative-Bonsai-JTLA-0332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8858" y="1268760"/>
            <a:ext cx="3534138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865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18. </a:t>
            </a:r>
            <a:r>
              <a:rPr lang="nl-NL" dirty="0" err="1" smtClean="0"/>
              <a:t>Echeveria</a:t>
            </a:r>
            <a:r>
              <a:rPr lang="nl-NL" dirty="0" smtClean="0"/>
              <a:t>, vetplant</a:t>
            </a:r>
            <a:endParaRPr lang="nl-NL" dirty="0"/>
          </a:p>
        </p:txBody>
      </p:sp>
      <p:pic>
        <p:nvPicPr>
          <p:cNvPr id="7170" name="Picture 2" descr="http://www.cepolina.com/photo/nature/plants/crassulaceae/echeveria/4/echeveria_crassulaceae_fat_pla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149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</a:t>
            </a:r>
            <a:r>
              <a:rPr lang="nl-NL" dirty="0"/>
              <a:t> </a:t>
            </a:r>
            <a:r>
              <a:rPr lang="nl-NL" dirty="0" err="1" smtClean="0"/>
              <a:t>Aechmea</a:t>
            </a:r>
            <a:r>
              <a:rPr lang="nl-NL" dirty="0" smtClean="0"/>
              <a:t>, kokerbromelia </a:t>
            </a:r>
            <a:endParaRPr lang="nl-NL" dirty="0"/>
          </a:p>
        </p:txBody>
      </p:sp>
      <p:pic>
        <p:nvPicPr>
          <p:cNvPr id="1026" name="Picture 2" descr="aechmea primera?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7056784" cy="529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444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19. </a:t>
            </a:r>
            <a:r>
              <a:rPr lang="nl-NL" dirty="0" err="1" smtClean="0"/>
              <a:t>Euphorbia</a:t>
            </a:r>
            <a:r>
              <a:rPr lang="nl-NL" dirty="0" smtClean="0"/>
              <a:t>, kerstster</a:t>
            </a:r>
            <a:endParaRPr lang="nl-NL" dirty="0"/>
          </a:p>
        </p:txBody>
      </p:sp>
      <p:pic>
        <p:nvPicPr>
          <p:cNvPr id="8194" name="Picture 2" descr="http://midatlanticgardening.com/wp-content/uploads/2011/12/Poinsettia-r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3053" y="148478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556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20. </a:t>
            </a:r>
            <a:r>
              <a:rPr lang="nl-NL" dirty="0" err="1" smtClean="0"/>
              <a:t>Exacum</a:t>
            </a:r>
            <a:r>
              <a:rPr lang="nl-NL" dirty="0" smtClean="0"/>
              <a:t>, bitterblad</a:t>
            </a:r>
            <a:endParaRPr lang="nl-NL" dirty="0"/>
          </a:p>
        </p:txBody>
      </p:sp>
      <p:pic>
        <p:nvPicPr>
          <p:cNvPr id="9218" name="Picture 2" descr="http://www.benary.com/article-images/exacum-affine-midget-blue-l9971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315075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284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21. Ficus, </a:t>
            </a:r>
            <a:endParaRPr lang="nl-NL" dirty="0"/>
          </a:p>
        </p:txBody>
      </p:sp>
      <p:pic>
        <p:nvPicPr>
          <p:cNvPr id="10242" name="Picture 2" descr="http://www.zwethlande.nl/ficus%20danielle%2012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54086" y="1251857"/>
            <a:ext cx="3429000" cy="532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758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22. </a:t>
            </a:r>
            <a:r>
              <a:rPr lang="nl-NL" dirty="0" err="1" smtClean="0"/>
              <a:t>Guzmania</a:t>
            </a:r>
            <a:endParaRPr lang="nl-NL" dirty="0"/>
          </a:p>
        </p:txBody>
      </p:sp>
      <p:pic>
        <p:nvPicPr>
          <p:cNvPr id="11266" name="Picture 2" descr="http://www.bestbromelia.nl/uploads/images/Website/verpakkingen_potcover_2_luxe_guzmania_haar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2318656"/>
            <a:ext cx="6724650" cy="337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546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23. Hedera, klimop</a:t>
            </a:r>
            <a:endParaRPr lang="nl-NL" dirty="0"/>
          </a:p>
        </p:txBody>
      </p:sp>
      <p:pic>
        <p:nvPicPr>
          <p:cNvPr id="12290" name="Picture 2" descr="http://www.treesdirect.co.uk/uploads/shop/prod/24_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352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24. </a:t>
            </a:r>
            <a:r>
              <a:rPr lang="nl-NL" dirty="0" err="1" smtClean="0"/>
              <a:t>Hydrangea</a:t>
            </a:r>
            <a:r>
              <a:rPr lang="nl-NL" dirty="0" smtClean="0"/>
              <a:t>, hortensia</a:t>
            </a:r>
            <a:endParaRPr lang="nl-NL" dirty="0"/>
          </a:p>
        </p:txBody>
      </p:sp>
      <p:pic>
        <p:nvPicPr>
          <p:cNvPr id="13314" name="Picture 2" descr="http://upload.wikimedia.org/wikipedia/commons/7/7f/Hydrangea_macrophylla_-_Hortensia_hydrange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928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25. </a:t>
            </a:r>
            <a:r>
              <a:rPr lang="nl-NL" dirty="0" err="1" smtClean="0"/>
              <a:t>Howeia</a:t>
            </a:r>
            <a:r>
              <a:rPr lang="nl-NL" dirty="0" smtClean="0"/>
              <a:t>, </a:t>
            </a:r>
            <a:r>
              <a:rPr lang="nl-NL" dirty="0" err="1" smtClean="0"/>
              <a:t>kentiapalm</a:t>
            </a:r>
            <a:endParaRPr lang="nl-NL" dirty="0"/>
          </a:p>
        </p:txBody>
      </p:sp>
      <p:pic>
        <p:nvPicPr>
          <p:cNvPr id="14338" name="Picture 2" descr="http://www.australianpalm.nl/uploads/Howea%20Palm%20400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211517"/>
            <a:ext cx="3708674" cy="564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516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26. </a:t>
            </a:r>
            <a:r>
              <a:rPr lang="nl-NL" dirty="0" err="1" smtClean="0"/>
              <a:t>Kalanchoe</a:t>
            </a:r>
            <a:endParaRPr lang="nl-NL" dirty="0"/>
          </a:p>
        </p:txBody>
      </p:sp>
      <p:pic>
        <p:nvPicPr>
          <p:cNvPr id="15362" name="Picture 2" descr="http://1.bp.blogspot.com/_RxKTB2LvppM/TEcxGkW98_I/AAAAAAAABv0/6gqo5_mrOEA/s1600/Beharensis+var+cmp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5087888" cy="381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us.123rf.com/400wm/400/400/jarih/jarih1203/jarih120300131/12747025-kalanchoe-blossfeldiana-in-the-pot-gray-background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6" y="1412775"/>
            <a:ext cx="3533758" cy="516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506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27. </a:t>
            </a:r>
            <a:r>
              <a:rPr lang="nl-NL" dirty="0" err="1" smtClean="0"/>
              <a:t>Mammillaria</a:t>
            </a:r>
            <a:endParaRPr lang="nl-NL" dirty="0"/>
          </a:p>
        </p:txBody>
      </p:sp>
      <p:pic>
        <p:nvPicPr>
          <p:cNvPr id="16386" name="Picture 2" descr="http://upload.wikimedia.org/wikipedia/commons/a/af/Mammillaria_baumi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6096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910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28. </a:t>
            </a:r>
            <a:r>
              <a:rPr lang="nl-NL" dirty="0" err="1" smtClean="0"/>
              <a:t>Monstera</a:t>
            </a:r>
            <a:r>
              <a:rPr lang="nl-NL" dirty="0" smtClean="0"/>
              <a:t>, gatenplant</a:t>
            </a:r>
            <a:endParaRPr lang="nl-NL" dirty="0"/>
          </a:p>
        </p:txBody>
      </p:sp>
      <p:pic>
        <p:nvPicPr>
          <p:cNvPr id="17410" name="Picture 2" descr="http://upload.wikimedia.org/wikipedia/commons/0/04/Monstera_deliciosa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268759"/>
            <a:ext cx="4104456" cy="54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758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</a:t>
            </a:r>
            <a:r>
              <a:rPr lang="nl-NL" dirty="0" err="1" smtClean="0"/>
              <a:t>Alocasia</a:t>
            </a:r>
            <a:r>
              <a:rPr lang="nl-NL" dirty="0" smtClean="0"/>
              <a:t>, skeletplant</a:t>
            </a:r>
            <a:endParaRPr lang="nl-NL" dirty="0"/>
          </a:p>
        </p:txBody>
      </p:sp>
      <p:pic>
        <p:nvPicPr>
          <p:cNvPr id="2050" name="Picture 2" descr="http://oglesbytc.com/catalog/images/detailed/0/Alocasia_Morocco_(06_9_7)_8_inch_2pp_34_weeks_old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5238750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319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29. Musa, banaan</a:t>
            </a:r>
            <a:endParaRPr lang="nl-NL" dirty="0"/>
          </a:p>
        </p:txBody>
      </p:sp>
      <p:pic>
        <p:nvPicPr>
          <p:cNvPr id="18434" name="Picture 2" descr="http://www.vfkl.nl/images/valencia-vakantie-2008-oktober%20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72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30. </a:t>
            </a:r>
            <a:r>
              <a:rPr lang="nl-NL" dirty="0" err="1" smtClean="0"/>
              <a:t>Nephrolepis</a:t>
            </a:r>
            <a:r>
              <a:rPr lang="nl-NL" dirty="0" smtClean="0"/>
              <a:t>, krulvaren</a:t>
            </a:r>
            <a:endParaRPr lang="nl-NL" dirty="0"/>
          </a:p>
        </p:txBody>
      </p:sp>
      <p:pic>
        <p:nvPicPr>
          <p:cNvPr id="19458" name="Picture 2" descr="http://upload.wikimedia.org/wikipedia/commons/8/84/Starr_070221-4863_Nephrolepis_cordifoli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7189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31. </a:t>
            </a:r>
            <a:r>
              <a:rPr lang="nl-NL" dirty="0" err="1" smtClean="0"/>
              <a:t>Opuntia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20482" name="Picture 2" descr="http://upload.wikimedia.org/wikipedia/commons/3/36/Opuntia_microdasys_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5572125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325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32. </a:t>
            </a:r>
            <a:r>
              <a:rPr lang="nl-NL" dirty="0" err="1" smtClean="0"/>
              <a:t>Pachira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21506" name="Picture 2" descr="http://image.made-in-china.com/2f0j00qeZTKhVtZbrS/Decorative-Fortune-Tree-Artificial-Pachira-Plant-JTLA-0118-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1196752"/>
            <a:ext cx="3124200" cy="547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812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33. </a:t>
            </a:r>
            <a:r>
              <a:rPr lang="nl-NL" dirty="0" err="1" smtClean="0"/>
              <a:t>Peperomia</a:t>
            </a:r>
            <a:r>
              <a:rPr lang="nl-NL" dirty="0" smtClean="0"/>
              <a:t>, wandelstokje</a:t>
            </a:r>
            <a:endParaRPr lang="nl-NL" dirty="0"/>
          </a:p>
        </p:txBody>
      </p:sp>
      <p:pic>
        <p:nvPicPr>
          <p:cNvPr id="22530" name="Picture 2" descr="http://upload.wikimedia.org/wikipedia/commons/1/14/Peperomia_caperata_1-OB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7502" y="1700808"/>
            <a:ext cx="60864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067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34. </a:t>
            </a:r>
            <a:r>
              <a:rPr lang="nl-NL" dirty="0" err="1" smtClean="0"/>
              <a:t>Phalaenopsis</a:t>
            </a:r>
            <a:endParaRPr lang="nl-NL" dirty="0"/>
          </a:p>
        </p:txBody>
      </p:sp>
      <p:pic>
        <p:nvPicPr>
          <p:cNvPr id="23554" name="Picture 2" descr="http://evergreenorchids.com/images/White_Bloom_Green_Bucke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42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35. </a:t>
            </a:r>
            <a:r>
              <a:rPr lang="nl-NL" dirty="0" err="1" smtClean="0"/>
              <a:t>Philodendron</a:t>
            </a:r>
            <a:endParaRPr lang="nl-NL" dirty="0"/>
          </a:p>
        </p:txBody>
      </p:sp>
      <p:pic>
        <p:nvPicPr>
          <p:cNvPr id="24578" name="Picture 2" descr="http://www.geographylists.com/philodendr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067425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534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36. </a:t>
            </a:r>
            <a:r>
              <a:rPr lang="nl-NL" dirty="0" err="1" smtClean="0"/>
              <a:t>Poganatherum</a:t>
            </a:r>
            <a:r>
              <a:rPr lang="nl-NL" dirty="0" smtClean="0"/>
              <a:t>, </a:t>
            </a:r>
            <a:r>
              <a:rPr lang="nl-NL" dirty="0" err="1" smtClean="0"/>
              <a:t>kamerbamoe</a:t>
            </a:r>
            <a:endParaRPr lang="nl-NL" dirty="0"/>
          </a:p>
        </p:txBody>
      </p:sp>
      <p:pic>
        <p:nvPicPr>
          <p:cNvPr id="25602" name="Picture 2" descr="http://3.bp.blogspot.com/_pee_NWgJyYE/TL2ZSMkvBdI/AAAAAAAAAW8/kUTE15R5Gdk/s1600/19oct'10,bamboo+grass+m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59817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102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37. </a:t>
            </a:r>
            <a:r>
              <a:rPr lang="nl-NL" dirty="0" err="1" smtClean="0"/>
              <a:t>Rhododendron</a:t>
            </a:r>
            <a:r>
              <a:rPr lang="nl-NL" dirty="0" smtClean="0"/>
              <a:t>, Azalea</a:t>
            </a:r>
            <a:endParaRPr lang="nl-NL" dirty="0"/>
          </a:p>
        </p:txBody>
      </p:sp>
      <p:pic>
        <p:nvPicPr>
          <p:cNvPr id="26626" name="Picture 2" descr="http://upload.wikimedia.org/wikipedia/commons/3/36/Azalea_Mev._Gerar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7744" y="1844824"/>
            <a:ext cx="4572000" cy="427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941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38. Rosa, </a:t>
            </a:r>
            <a:r>
              <a:rPr lang="nl-NL" dirty="0" err="1" smtClean="0"/>
              <a:t>miniroos</a:t>
            </a:r>
            <a:endParaRPr lang="nl-NL" dirty="0"/>
          </a:p>
        </p:txBody>
      </p:sp>
      <p:pic>
        <p:nvPicPr>
          <p:cNvPr id="27652" name="Picture 4" descr="http://retail.flowercouncil.org/plant_images/yjhhv44m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8" y="1268760"/>
            <a:ext cx="4352925" cy="527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143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</a:t>
            </a:r>
            <a:r>
              <a:rPr lang="nl-NL" dirty="0" err="1" smtClean="0"/>
              <a:t>Aloe</a:t>
            </a:r>
            <a:r>
              <a:rPr lang="nl-NL" dirty="0" smtClean="0"/>
              <a:t>, aloë</a:t>
            </a:r>
            <a:endParaRPr lang="nl-NL" dirty="0"/>
          </a:p>
        </p:txBody>
      </p:sp>
      <p:pic>
        <p:nvPicPr>
          <p:cNvPr id="3074" name="Picture 2" descr="http://aloe-vera-bio.org/WordPress/wp-content/uploads/2010/04/Aloe-vera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632848" cy="508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4765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39. </a:t>
            </a:r>
            <a:r>
              <a:rPr lang="nl-NL" dirty="0" err="1" smtClean="0"/>
              <a:t>Saintpaulia</a:t>
            </a:r>
            <a:r>
              <a:rPr lang="nl-NL" dirty="0" smtClean="0"/>
              <a:t>, kaapsviooltje</a:t>
            </a:r>
            <a:endParaRPr lang="nl-NL" dirty="0"/>
          </a:p>
        </p:txBody>
      </p:sp>
      <p:pic>
        <p:nvPicPr>
          <p:cNvPr id="28674" name="Picture 2" descr="http://nargil.ir/plant/images/pic/53/SAINTPAULIA%20IONANTHA%2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611505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4863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40. Sanseveria, vrouwentong</a:t>
            </a:r>
            <a:endParaRPr lang="nl-NL" dirty="0"/>
          </a:p>
        </p:txBody>
      </p:sp>
      <p:pic>
        <p:nvPicPr>
          <p:cNvPr id="29698" name="Picture 2" descr="http://www.ldfsilk.com/products/media/catalog/product/cache/1/image/P/L/PL1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196752"/>
            <a:ext cx="2860611" cy="548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3185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41. </a:t>
            </a:r>
            <a:r>
              <a:rPr lang="nl-NL" dirty="0" err="1" smtClean="0"/>
              <a:t>Schefflera</a:t>
            </a:r>
            <a:endParaRPr lang="nl-NL" dirty="0"/>
          </a:p>
        </p:txBody>
      </p:sp>
      <p:pic>
        <p:nvPicPr>
          <p:cNvPr id="30722" name="Picture 2" descr="http://www.visaliance.net/media/catalog/product/images_produits/LISTEVERTE/SCHEFFLERA-PLANTE-INTERIEUR_1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268760"/>
            <a:ext cx="2991817" cy="534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2007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42. </a:t>
            </a:r>
            <a:r>
              <a:rPr lang="nl-NL" dirty="0" err="1"/>
              <a:t>Spathiphyllum</a:t>
            </a:r>
            <a:endParaRPr lang="nl-NL" dirty="0"/>
          </a:p>
        </p:txBody>
      </p:sp>
      <p:pic>
        <p:nvPicPr>
          <p:cNvPr id="31746" name="Picture 2" descr="http://www.hear.org/starr/images/images/plants/full/starr-080117-22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3923928" cy="523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6176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43. </a:t>
            </a:r>
            <a:r>
              <a:rPr lang="nl-NL" dirty="0" err="1"/>
              <a:t>Syngonium</a:t>
            </a:r>
            <a:endParaRPr lang="nl-NL" dirty="0"/>
          </a:p>
        </p:txBody>
      </p:sp>
      <p:pic>
        <p:nvPicPr>
          <p:cNvPr id="32770" name="Picture 2" descr="http://oglesbytc.com/catalog/images/detailed/0/White_Butterfl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538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44. </a:t>
            </a:r>
            <a:r>
              <a:rPr lang="nl-NL" dirty="0" err="1" smtClean="0"/>
              <a:t>Vriesea</a:t>
            </a:r>
            <a:endParaRPr lang="nl-NL" dirty="0"/>
          </a:p>
        </p:txBody>
      </p:sp>
      <p:pic>
        <p:nvPicPr>
          <p:cNvPr id="33794" name="Picture 2" descr="http://www.tropicalflowerscairns.com.au/assets/Uploads/IMGP08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5045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45. Yucca, palmlelie</a:t>
            </a:r>
            <a:endParaRPr lang="nl-NL" dirty="0"/>
          </a:p>
        </p:txBody>
      </p:sp>
      <p:pic>
        <p:nvPicPr>
          <p:cNvPr id="34818" name="Picture 2" descr="http://houseplantspictures.net/orig-yucca-house-plant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268760"/>
            <a:ext cx="3402706" cy="52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72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Ananas, ananas</a:t>
            </a:r>
            <a:endParaRPr lang="nl-NL" dirty="0"/>
          </a:p>
        </p:txBody>
      </p:sp>
      <p:pic>
        <p:nvPicPr>
          <p:cNvPr id="4098" name="Picture 2" descr="http://us.123rf.com/400wm/400/400/maropictures/maropictures1110/maropictures111000015/11011743-plein-shot-van-een-ananas-tijdens-de-groe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737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Anthurium</a:t>
            </a:r>
            <a:endParaRPr lang="nl-NL" dirty="0"/>
          </a:p>
        </p:txBody>
      </p:sp>
      <p:pic>
        <p:nvPicPr>
          <p:cNvPr id="1026" name="Picture 2" descr="http://www.hear.org/starr/images/images/plants/full/starr-100623-77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375353"/>
            <a:ext cx="4086225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802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Asparagus, aspergeplant</a:t>
            </a:r>
            <a:endParaRPr lang="nl-NL" dirty="0"/>
          </a:p>
        </p:txBody>
      </p:sp>
      <p:pic>
        <p:nvPicPr>
          <p:cNvPr id="6146" name="Picture 2" descr="http://upload.wikimedia.org/wikipedia/commons/d/d5/Asparagus_plumosu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144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</a:t>
            </a:r>
            <a:r>
              <a:rPr lang="nl-NL" dirty="0" err="1" smtClean="0"/>
              <a:t>Asplenium</a:t>
            </a:r>
            <a:r>
              <a:rPr lang="nl-NL" dirty="0" smtClean="0"/>
              <a:t>, nestvaren</a:t>
            </a:r>
            <a:endParaRPr lang="nl-NL" dirty="0"/>
          </a:p>
        </p:txBody>
      </p:sp>
      <p:pic>
        <p:nvPicPr>
          <p:cNvPr id="7170" name="Picture 2" descr="http://en.cvetq.info/e107_images/newspost_images/asplenium_nidu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528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</a:t>
            </a:r>
            <a:r>
              <a:rPr lang="nl-NL" dirty="0" err="1" smtClean="0"/>
              <a:t>Beaucarnea</a:t>
            </a:r>
            <a:endParaRPr lang="nl-NL" dirty="0"/>
          </a:p>
        </p:txBody>
      </p:sp>
      <p:pic>
        <p:nvPicPr>
          <p:cNvPr id="8194" name="Picture 2" descr="http://www.gdbobalcons-shop.com/Files/19849/835816794975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8"/>
          <a:stretch/>
        </p:blipFill>
        <p:spPr bwMode="auto">
          <a:xfrm>
            <a:off x="2627784" y="1268759"/>
            <a:ext cx="4295775" cy="515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3433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Diavoorstelling (4:3)</PresentationFormat>
  <Paragraphs>46</Paragraphs>
  <Slides>46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46</vt:i4>
      </vt:variant>
    </vt:vector>
  </HeadingPairs>
  <TitlesOfParts>
    <vt:vector size="49" baseType="lpstr">
      <vt:lpstr>Arial</vt:lpstr>
      <vt:lpstr>Calibri</vt:lpstr>
      <vt:lpstr>Kantoorthema</vt:lpstr>
      <vt:lpstr>KAMERPLANTEN</vt:lpstr>
      <vt:lpstr>1. Aechmea, kokerbromelia </vt:lpstr>
      <vt:lpstr>2. Alocasia, skeletplant</vt:lpstr>
      <vt:lpstr>3. Aloe, aloë</vt:lpstr>
      <vt:lpstr>4. Ananas, ananas</vt:lpstr>
      <vt:lpstr>5. Anthurium</vt:lpstr>
      <vt:lpstr>6. Asparagus, aspergeplant</vt:lpstr>
      <vt:lpstr>7. Asplenium, nestvaren</vt:lpstr>
      <vt:lpstr>8. Beaucarnea</vt:lpstr>
      <vt:lpstr>9. Begonia, begonia</vt:lpstr>
      <vt:lpstr>10. Calathea</vt:lpstr>
      <vt:lpstr>11. Chrysalidocarpus, goudpalm</vt:lpstr>
      <vt:lpstr>12. Cocos, kokospalm</vt:lpstr>
      <vt:lpstr>13. Crassula, dikblad</vt:lpstr>
      <vt:lpstr>14. Cyclaam, alpenviooltje</vt:lpstr>
      <vt:lpstr>15. Chlorophytum /zebragras</vt:lpstr>
      <vt:lpstr>16. Dieffenbachia</vt:lpstr>
      <vt:lpstr>17. Dracaena, drakenbloedboom</vt:lpstr>
      <vt:lpstr>18. Echeveria, vetplant</vt:lpstr>
      <vt:lpstr>19. Euphorbia, kerstster</vt:lpstr>
      <vt:lpstr>20. Exacum, bitterblad</vt:lpstr>
      <vt:lpstr>21. Ficus, </vt:lpstr>
      <vt:lpstr>22. Guzmania</vt:lpstr>
      <vt:lpstr>23. Hedera, klimop</vt:lpstr>
      <vt:lpstr>24. Hydrangea, hortensia</vt:lpstr>
      <vt:lpstr>25. Howeia, kentiapalm</vt:lpstr>
      <vt:lpstr>26. Kalanchoe</vt:lpstr>
      <vt:lpstr>27. Mammillaria</vt:lpstr>
      <vt:lpstr>28. Monstera, gatenplant</vt:lpstr>
      <vt:lpstr>29. Musa, banaan</vt:lpstr>
      <vt:lpstr>30. Nephrolepis, krulvaren</vt:lpstr>
      <vt:lpstr>31. Opuntia </vt:lpstr>
      <vt:lpstr>32. Pachira </vt:lpstr>
      <vt:lpstr>33. Peperomia, wandelstokje</vt:lpstr>
      <vt:lpstr>34. Phalaenopsis</vt:lpstr>
      <vt:lpstr>35. Philodendron</vt:lpstr>
      <vt:lpstr>36. Poganatherum, kamerbamoe</vt:lpstr>
      <vt:lpstr>37. Rhododendron, Azalea</vt:lpstr>
      <vt:lpstr>38. Rosa, miniroos</vt:lpstr>
      <vt:lpstr>39. Saintpaulia, kaapsviooltje</vt:lpstr>
      <vt:lpstr>40. Sanseveria, vrouwentong</vt:lpstr>
      <vt:lpstr>41. Schefflera</vt:lpstr>
      <vt:lpstr>42. Spathiphyllum</vt:lpstr>
      <vt:lpstr>43. Syngonium</vt:lpstr>
      <vt:lpstr>44. Vriesea</vt:lpstr>
      <vt:lpstr>45. Yucca, palmlelie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Kamerplanten</dc:title>
  <dc:creator>admin</dc:creator>
  <cp:lastModifiedBy>Regien ten Napel</cp:lastModifiedBy>
  <cp:revision>2</cp:revision>
  <dcterms:created xsi:type="dcterms:W3CDTF">2016-02-17T14:42:08Z</dcterms:created>
  <dcterms:modified xsi:type="dcterms:W3CDTF">2016-07-13T08:24:32Z</dcterms:modified>
</cp:coreProperties>
</file>