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827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8b. </a:t>
            </a:r>
            <a:r>
              <a:rPr lang="nl-NL" dirty="0" err="1" smtClean="0"/>
              <a:t>Wisteria</a:t>
            </a:r>
            <a:r>
              <a:rPr lang="nl-NL" dirty="0" smtClean="0"/>
              <a:t>, blauwe regen</a:t>
            </a:r>
            <a:br>
              <a:rPr lang="nl-NL" dirty="0" smtClean="0"/>
            </a:br>
            <a:r>
              <a:rPr lang="nl-NL" dirty="0" smtClean="0"/>
              <a:t>(extra)</a:t>
            </a:r>
            <a:endParaRPr lang="nl-NL" dirty="0"/>
          </a:p>
        </p:txBody>
      </p:sp>
      <p:pic>
        <p:nvPicPr>
          <p:cNvPr id="66562" name="Picture 2" descr="http://www.natuur-wereld.be/media/foto/planten/blauwe-re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65041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0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Liquidambar, amberboom</a:t>
            </a:r>
            <a:endParaRPr lang="nl-NL" dirty="0"/>
          </a:p>
        </p:txBody>
      </p:sp>
      <p:pic>
        <p:nvPicPr>
          <p:cNvPr id="22530" name="Picture 2" descr="http://philadelphiagreen.files.wordpress.com/2010/11/liquidambar-styraciflua-ripen-fru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558952" cy="295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lh4.ggpht.com/-bB_VBTBP0pQ/Std1Vj2iT0I/AAAAAAAAALc/lFzfU0qx_hw/DSCN07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727848" cy="35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Malus, sierappel</a:t>
            </a:r>
            <a:endParaRPr lang="nl-NL" dirty="0"/>
          </a:p>
        </p:txBody>
      </p:sp>
      <p:pic>
        <p:nvPicPr>
          <p:cNvPr id="23554" name="Picture 2" descr="http://www.esveld.nl/plantdias/20/200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340768"/>
            <a:ext cx="5593854" cy="28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1.bp.blogspot.com/_9mWAnRo-ZsA/TGws9ZWJ8JI/AAAAAAAAJ6w/99UJImErEL4/s1600/Malus-x-moerlandsii-Lize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151784" cy="31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err="1" smtClean="0"/>
              <a:t>Platanus</a:t>
            </a:r>
            <a:r>
              <a:rPr lang="nl-NL" dirty="0" smtClean="0"/>
              <a:t>, plataan</a:t>
            </a:r>
            <a:endParaRPr lang="nl-NL" dirty="0"/>
          </a:p>
        </p:txBody>
      </p:sp>
      <p:pic>
        <p:nvPicPr>
          <p:cNvPr id="24578" name="Picture 2" descr="http://natuurplekjes.files.wordpress.com/2011/08/natuurwandeling-tussen-de-regenvlagen-door-0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80281"/>
            <a:ext cx="4786131" cy="34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4.bp.blogspot.com/_jRyIhx5Z_Lo/SwEj2VcTH2I/AAAAAAAAAWM/xi9QjAS89Z8/s1600/037+stam+plata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978700"/>
            <a:ext cx="2531809" cy="38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2.bp.blogspot.com/-Aaa81uE627Y/Tp-afuqyV9I/AAAAAAAAfYs/ixGR3pJJl2M/s1600/plataan1110-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1241246"/>
            <a:ext cx="3248316" cy="46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76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Prunus, sierkers</a:t>
            </a:r>
            <a:endParaRPr lang="nl-NL" dirty="0"/>
          </a:p>
        </p:txBody>
      </p:sp>
      <p:pic>
        <p:nvPicPr>
          <p:cNvPr id="25602" name="Picture 2" descr="http://www.esveld.nl/plantdias/25/254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7802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upload.wikimedia.org/wikipedia/commons/5/56/Prunus-avium-flowerbud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0928" y="1276333"/>
            <a:ext cx="2448272" cy="25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static.panoramio.com/photos/original/209884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58" y="3324489"/>
            <a:ext cx="4575621" cy="332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3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13a. </a:t>
            </a:r>
            <a:r>
              <a:rPr lang="nl-NL" dirty="0" err="1" smtClean="0"/>
              <a:t>Robinia</a:t>
            </a:r>
            <a:r>
              <a:rPr lang="nl-NL" dirty="0" smtClean="0"/>
              <a:t>, acacia (</a:t>
            </a:r>
            <a:r>
              <a:rPr lang="nl-NL" dirty="0" err="1" smtClean="0"/>
              <a:t>boomvorm</a:t>
            </a:r>
            <a:r>
              <a:rPr lang="nl-NL" dirty="0" smtClean="0"/>
              <a:t> en stam)</a:t>
            </a:r>
            <a:endParaRPr lang="nl-NL" dirty="0"/>
          </a:p>
        </p:txBody>
      </p:sp>
      <p:pic>
        <p:nvPicPr>
          <p:cNvPr id="26626" name="Picture 2" descr="http://davisla.files.wordpress.com/2011/05/robinia-pseudoacac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kinwoodarts.nl/upload/Image/Robinia%20-%20Boom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504173"/>
            <a:ext cx="3107419" cy="46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74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13b. </a:t>
            </a:r>
            <a:r>
              <a:rPr lang="nl-NL" dirty="0" err="1" smtClean="0"/>
              <a:t>Robinia</a:t>
            </a:r>
            <a:r>
              <a:rPr lang="nl-NL" dirty="0" smtClean="0"/>
              <a:t>, acacia (bloem en vrucht)</a:t>
            </a:r>
            <a:endParaRPr lang="nl-NL" dirty="0"/>
          </a:p>
        </p:txBody>
      </p:sp>
      <p:pic>
        <p:nvPicPr>
          <p:cNvPr id="27650" name="Picture 2" descr="http://upload.wikimedia.org/wikipedia/commons/0/08/Robinia_pseudoacacia1UM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26" y="2531233"/>
            <a:ext cx="4511824" cy="33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2.bp.blogspot.com/_8fdAjWGnOxY/S-oitVXQN5I/AAAAAAAAAuY/ql6Sxbr-sx4/s1600/Robinia+pseudoacacia+seed+pod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534614"/>
            <a:ext cx="4199451" cy="31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0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Salix</a:t>
            </a:r>
            <a:r>
              <a:rPr lang="nl-NL" dirty="0" smtClean="0"/>
              <a:t>, wilg</a:t>
            </a:r>
            <a:endParaRPr lang="nl-NL" dirty="0"/>
          </a:p>
        </p:txBody>
      </p:sp>
      <p:pic>
        <p:nvPicPr>
          <p:cNvPr id="28674" name="Picture 2" descr="http://www.esveld.nl/plantdias/25/25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9" y="2440968"/>
            <a:ext cx="5834406" cy="388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beautybody.nl/images/produkt/6112011163255_87130910010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2440968"/>
            <a:ext cx="3038872" cy="13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3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</a:t>
            </a:r>
            <a:r>
              <a:rPr lang="nl-NL" dirty="0" err="1" smtClean="0"/>
              <a:t>Tilia</a:t>
            </a:r>
            <a:r>
              <a:rPr lang="nl-NL" dirty="0" smtClean="0"/>
              <a:t>, linde</a:t>
            </a:r>
            <a:endParaRPr lang="nl-NL" dirty="0"/>
          </a:p>
        </p:txBody>
      </p:sp>
      <p:pic>
        <p:nvPicPr>
          <p:cNvPr id="29698" name="Picture 2" descr="http://www.purelife-eg.net/images/products/201244955125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521968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mijntuin.s3.amazonaws.com/plants/43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004" y="1412776"/>
            <a:ext cx="3878924" cy="529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us.123rf.com/400wm/400/400/silencefoto/silencefoto1006/silencefoto100600148/7241735-een-kopje-van-linde-bloesem-thee-met-verse-bloem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6425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7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Ulmus</a:t>
            </a:r>
            <a:r>
              <a:rPr lang="nl-NL" dirty="0" smtClean="0"/>
              <a:t>, iep</a:t>
            </a:r>
            <a:endParaRPr lang="nl-NL" dirty="0"/>
          </a:p>
        </p:txBody>
      </p:sp>
      <p:pic>
        <p:nvPicPr>
          <p:cNvPr id="30722" name="Picture 2" descr="http://www.it-fryske-wald.nl/aanbiedingen/Ulmus%20gla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089648" cy="27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bomengids.nl/lente/pics/Ruwe_iep__Ulmus_glabra__Scots_elm@img_2221bl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893" y="1484784"/>
            <a:ext cx="3922914" cy="52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2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Acer, esdoorn</a:t>
            </a:r>
            <a:endParaRPr lang="nl-NL" dirty="0"/>
          </a:p>
        </p:txBody>
      </p:sp>
      <p:pic>
        <p:nvPicPr>
          <p:cNvPr id="14338" name="Picture 2" descr="http://www.palmaverde.nl/exoten/wp-content/uploads/2011/12/Acer-palmatum-orange-dre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057303" cy="26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bomen-inventaris.irisnet.be/medias/trees/4375-1-Acer_palmatum_f._atropurpureu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7585" y="1484784"/>
            <a:ext cx="4511627" cy="38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5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Aesculus</a:t>
            </a:r>
            <a:r>
              <a:rPr lang="nl-NL" dirty="0" smtClean="0"/>
              <a:t>, paardenkastanje</a:t>
            </a:r>
            <a:endParaRPr lang="nl-NL" dirty="0"/>
          </a:p>
        </p:txBody>
      </p:sp>
      <p:pic>
        <p:nvPicPr>
          <p:cNvPr id="15362" name="Picture 2" descr="http://www.veriflor.com/assets/products/Aesculus_hippocastanum_fiore_e_fogl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31386"/>
            <a:ext cx="5015880" cy="37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pload.wikimedia.org/wikipedia/commons/1/14/Aesculus_hippocastanum_frui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287688" cy="24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4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Betula</a:t>
            </a:r>
            <a:r>
              <a:rPr lang="nl-NL" dirty="0" smtClean="0"/>
              <a:t>, berk</a:t>
            </a:r>
            <a:endParaRPr lang="nl-NL" dirty="0"/>
          </a:p>
        </p:txBody>
      </p:sp>
      <p:pic>
        <p:nvPicPr>
          <p:cNvPr id="16386" name="Picture 2" descr="https://www.kuleuven-kulak.be/kulakbiocampus/bomen-heesters/Betula%20pendula%20-%20Ruwe%20berk/Betula_pendula-ruwe_berk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252192" cy="24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aiudplant.com/ornamentale/betula%20pendula/betula%20pendul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54483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9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Catalpa</a:t>
            </a:r>
            <a:r>
              <a:rPr lang="nl-NL" dirty="0" smtClean="0"/>
              <a:t>, trompetboom</a:t>
            </a:r>
            <a:endParaRPr lang="nl-NL" dirty="0"/>
          </a:p>
        </p:txBody>
      </p:sp>
      <p:pic>
        <p:nvPicPr>
          <p:cNvPr id="17410" name="Picture 2" descr="http://www.arborix.be/sites/default/files/181020090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772816"/>
            <a:ext cx="4038600" cy="41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sarphatipark.files.wordpress.com/2011/07/bild1581-macro-for-we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036" y="1268760"/>
            <a:ext cx="3707024" cy="27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1.bp.blogspot.com/-twomyBuoOS8/Tmp85Tun_5I/AAAAAAAAAEw/Q8OBiQC1A6s/s1600/IMG_0446+%2528Large%25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036" y="4221088"/>
            <a:ext cx="3311691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7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/>
              <a:t>Crataegus</a:t>
            </a:r>
            <a:r>
              <a:rPr lang="nl-NL" dirty="0" smtClean="0"/>
              <a:t>, meidoorn</a:t>
            </a:r>
            <a:endParaRPr lang="nl-NL" dirty="0"/>
          </a:p>
        </p:txBody>
      </p:sp>
      <p:pic>
        <p:nvPicPr>
          <p:cNvPr id="18434" name="Picture 2" descr="http://upload.wikimedia.org/wikipedia/commons/5/5a/Crataegus_laevigata_x_monogyna_Bloss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5692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davisla.files.wordpress.com/2011/04/creatgus-monogyn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656" y="1268760"/>
            <a:ext cx="4347701" cy="28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plantsystematics.org/users/jdelaet/10_29_04_5/nPA1747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670" y="4209802"/>
            <a:ext cx="3272909" cy="25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9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Fagus</a:t>
            </a:r>
            <a:r>
              <a:rPr lang="nl-NL" dirty="0" smtClean="0"/>
              <a:t>, beuk</a:t>
            </a:r>
            <a:endParaRPr lang="nl-NL" dirty="0"/>
          </a:p>
        </p:txBody>
      </p:sp>
      <p:pic>
        <p:nvPicPr>
          <p:cNvPr id="19458" name="Picture 2" descr="http://upload.wikimedia.org/wikipedia/commons/f/f4/Fagus_sylvatica_f_purpur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714864" cy="353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tuinkrant.com/plantengids/macro1/6490_m.jp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719736" cy="27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upload.wikimedia.org/wikipedia/commons/9/90/Fagus_sylvatica_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5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Gleditsia</a:t>
            </a:r>
            <a:r>
              <a:rPr lang="nl-NL" dirty="0" smtClean="0"/>
              <a:t>, valse christusdoorn</a:t>
            </a:r>
            <a:endParaRPr lang="nl-NL" dirty="0"/>
          </a:p>
        </p:txBody>
      </p:sp>
      <p:pic>
        <p:nvPicPr>
          <p:cNvPr id="20482" name="Picture 2" descr="http://www.complete-encyclopedie.nl/India/Bomen%20en%20struiken/new%204/valse%20christusdoor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653898" cy="487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bomen-inventaris.irisnet.be/medias/taxons/IMG_47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484784"/>
            <a:ext cx="3815915" cy="50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8a. </a:t>
            </a:r>
            <a:r>
              <a:rPr lang="nl-NL" dirty="0" err="1" smtClean="0"/>
              <a:t>Laburnum</a:t>
            </a:r>
            <a:r>
              <a:rPr lang="nl-NL" dirty="0" smtClean="0"/>
              <a:t>, gouden regen</a:t>
            </a:r>
            <a:endParaRPr lang="nl-NL" dirty="0"/>
          </a:p>
        </p:txBody>
      </p:sp>
      <p:pic>
        <p:nvPicPr>
          <p:cNvPr id="21506" name="Picture 2" descr="http://1.bp.blogspot.com/-Roo5C1uj-4s/Tlau_Ig-2nI/AAAAAAAADk4/lk7ZlwzWhyY/s1600/4Laburnum+Arch+Bodnant+Garden+Gwynedd+Wal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068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104</Words>
  <Application>Microsoft Office PowerPoint</Application>
  <PresentationFormat>Diavoorstelling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BOMEN</vt:lpstr>
      <vt:lpstr>1. Acer, esdoorn</vt:lpstr>
      <vt:lpstr>2. Aesculus, paardenkastanje</vt:lpstr>
      <vt:lpstr>3. Betula, berk</vt:lpstr>
      <vt:lpstr>4. Catalpa, trompetboom</vt:lpstr>
      <vt:lpstr>5. Crataegus, meidoorn</vt:lpstr>
      <vt:lpstr>6. Fagus, beuk</vt:lpstr>
      <vt:lpstr>7. Gleditsia, valse christusdoorn</vt:lpstr>
      <vt:lpstr>8a. Laburnum, gouden regen</vt:lpstr>
      <vt:lpstr>8b. Wisteria, blauwe regen (extra)</vt:lpstr>
      <vt:lpstr>9. Liquidambar, amberboom</vt:lpstr>
      <vt:lpstr>10. Malus, sierappel</vt:lpstr>
      <vt:lpstr>11. Platanus, plataan</vt:lpstr>
      <vt:lpstr>12. Prunus, sierkers</vt:lpstr>
      <vt:lpstr>13a. Robinia, acacia (boomvorm en stam)</vt:lpstr>
      <vt:lpstr>13b. Robinia, acacia (bloem en vrucht)</vt:lpstr>
      <vt:lpstr>14. Salix, wilg</vt:lpstr>
      <vt:lpstr>15. Tilia, linde</vt:lpstr>
      <vt:lpstr>16. Ulmus, iep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ten Napel</cp:lastModifiedBy>
  <cp:revision>10</cp:revision>
  <dcterms:created xsi:type="dcterms:W3CDTF">2016-02-17T14:42:08Z</dcterms:created>
  <dcterms:modified xsi:type="dcterms:W3CDTF">2016-07-13T08:19:02Z</dcterms:modified>
</cp:coreProperties>
</file>