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636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77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32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3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094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58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343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569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6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34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83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744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CONIFEREN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022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</a:t>
            </a:r>
            <a:r>
              <a:rPr lang="nl-NL" dirty="0" err="1" smtClean="0"/>
              <a:t>Abies</a:t>
            </a:r>
            <a:r>
              <a:rPr lang="nl-NL" dirty="0" smtClean="0"/>
              <a:t>, Koreaanse spar</a:t>
            </a:r>
            <a:endParaRPr lang="nl-NL" dirty="0"/>
          </a:p>
        </p:txBody>
      </p:sp>
      <p:pic>
        <p:nvPicPr>
          <p:cNvPr id="68610" name="Picture 2" descr="http://www.boompjes.nu/catalog/images/abies_koreana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7200" y="1628800"/>
            <a:ext cx="3394720" cy="436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12" name="Picture 4" descr="http://upload.wikimedia.org/wikipedia/commons/7/71/Abies_koreana_(szyszki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1" y="1628800"/>
            <a:ext cx="4463819" cy="3347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255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</a:t>
            </a:r>
            <a:r>
              <a:rPr lang="nl-NL" dirty="0" err="1" smtClean="0"/>
              <a:t>Chamaecyparis</a:t>
            </a:r>
            <a:r>
              <a:rPr lang="nl-NL" dirty="0" smtClean="0"/>
              <a:t>, </a:t>
            </a:r>
            <a:r>
              <a:rPr lang="nl-NL" dirty="0" err="1" smtClean="0"/>
              <a:t>dwergcypres</a:t>
            </a:r>
            <a:endParaRPr lang="nl-NL" dirty="0"/>
          </a:p>
        </p:txBody>
      </p:sp>
      <p:pic>
        <p:nvPicPr>
          <p:cNvPr id="69634" name="Picture 2" descr="http://mijntuin.s3.amazonaws.com/plants/355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4583832" cy="3437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636" name="Picture 4" descr="http://www.instantplants.ie/photo/thumb/Chamaecyparis%20Obtusa%20Nana%20Gracil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080" y="1628800"/>
            <a:ext cx="3429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81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Ginkgo, Japanse notenboom</a:t>
            </a:r>
            <a:endParaRPr lang="nl-NL" dirty="0"/>
          </a:p>
        </p:txBody>
      </p:sp>
      <p:pic>
        <p:nvPicPr>
          <p:cNvPr id="70658" name="Picture 2" descr="http://www.mysites.nl/upload3/superkruiden/5227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2890207"/>
            <a:ext cx="3429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0" name="Picture 4" descr="http://www.bio.brandeis.edu/fieldbio/medicinal_plants/images/ginkgo_whole_full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0176" y="1268760"/>
            <a:ext cx="3345193" cy="501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2" name="Picture 6" descr="http://nl.dreamstime.com/de-noten-van-ginkgo-thumb413962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26907" y="1118858"/>
            <a:ext cx="2996952" cy="1722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267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 </a:t>
            </a:r>
            <a:r>
              <a:rPr lang="nl-NL" dirty="0" err="1" smtClean="0"/>
              <a:t>Juniperus</a:t>
            </a:r>
            <a:r>
              <a:rPr lang="nl-NL" dirty="0" smtClean="0"/>
              <a:t>, jeneverbes.</a:t>
            </a:r>
            <a:endParaRPr lang="nl-NL" dirty="0"/>
          </a:p>
        </p:txBody>
      </p:sp>
      <p:pic>
        <p:nvPicPr>
          <p:cNvPr id="71682" name="Picture 2" descr="http://www.veluwebomen.nl/webwinkel/images/juniperus_comm_green_carpet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5715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84" name="Picture 4" descr="http://www.fourlangwebprogram.com/fourlang/afbeeldingen/Juniperus_sabin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0557" y="1196752"/>
            <a:ext cx="3000831" cy="260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86" name="Picture 6" descr="http://www.grotescheur.nl/wp6/wp-content/uploads/2011/01/Nederland-044-Jenever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153810" y="3717031"/>
            <a:ext cx="1010901" cy="3043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835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5. </a:t>
            </a:r>
            <a:r>
              <a:rPr lang="nl-NL" dirty="0" err="1" smtClean="0"/>
              <a:t>Picea</a:t>
            </a:r>
            <a:r>
              <a:rPr lang="nl-NL" dirty="0" smtClean="0"/>
              <a:t>, kerstspar/kerstboom</a:t>
            </a:r>
            <a:endParaRPr lang="nl-NL" dirty="0"/>
          </a:p>
        </p:txBody>
      </p:sp>
      <p:pic>
        <p:nvPicPr>
          <p:cNvPr id="72706" name="Picture 2" descr="http://www.slotstadnieuws.nl/wp-content/uploads/2010/12/De-Traditionel-kerstboom-PICEA-AB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28098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708" name="Picture 4" descr="http://www.habas.nl/kerstbomen/kerstboom_fijnspar_picea_abies2.gif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7958"/>
          <a:stretch/>
        </p:blipFill>
        <p:spPr bwMode="auto">
          <a:xfrm>
            <a:off x="3851920" y="1844824"/>
            <a:ext cx="4143375" cy="249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83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6. </a:t>
            </a:r>
            <a:r>
              <a:rPr lang="nl-NL" dirty="0" err="1" smtClean="0"/>
              <a:t>Pinus</a:t>
            </a:r>
            <a:r>
              <a:rPr lang="nl-NL" dirty="0" smtClean="0"/>
              <a:t>, den/pijnboom</a:t>
            </a:r>
            <a:endParaRPr lang="nl-NL" dirty="0"/>
          </a:p>
        </p:txBody>
      </p:sp>
      <p:pic>
        <p:nvPicPr>
          <p:cNvPr id="73730" name="Picture 2" descr="http://www.anthemis.nl/beeldaromaethol/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240982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732" name="Picture 4" descr="http://www.gardensandplants.com/images/plants/Pinus%20nigr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87824" y="1700808"/>
            <a:ext cx="28575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734" name="Picture 6" descr="http://800zeemijlen.punt.nl/upload/pijnboompit(375_x_281)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2160" y="1717643"/>
            <a:ext cx="3018631" cy="2261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160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 Taxus (</a:t>
            </a:r>
            <a:r>
              <a:rPr lang="nl-NL" dirty="0" err="1" smtClean="0"/>
              <a:t>baccata</a:t>
            </a:r>
            <a:r>
              <a:rPr lang="nl-NL" dirty="0" smtClean="0"/>
              <a:t>), venijnboom</a:t>
            </a:r>
            <a:endParaRPr lang="nl-NL" dirty="0"/>
          </a:p>
        </p:txBody>
      </p:sp>
      <p:pic>
        <p:nvPicPr>
          <p:cNvPr id="74754" name="Picture 2" descr="http://www.dekruidhof.nl/files/uploads/media/top10giftigeplanten/800px_Taxus_baccata_01_ies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40" y="1512742"/>
            <a:ext cx="6490096" cy="4867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694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 Thuja, levensboom</a:t>
            </a:r>
            <a:endParaRPr lang="nl-NL" dirty="0"/>
          </a:p>
        </p:txBody>
      </p:sp>
      <p:pic>
        <p:nvPicPr>
          <p:cNvPr id="75778" name="Picture 2" descr="http://upload.wikimedia.org/wikipedia/commons/thumb/9/9f/Thuja_plicata_shoot.jpg/264px-Thuja_plicata_shoo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644931"/>
            <a:ext cx="2514600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780" name="Picture 4" descr="http://www.directplant.nl/levensboom-thuja-plicata-atrovirens-883-1-550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779912" y="1644931"/>
            <a:ext cx="4048125" cy="4593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4601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46</Words>
  <Application>Microsoft Office PowerPoint</Application>
  <PresentationFormat>Diavoorstelling (4:3)</PresentationFormat>
  <Paragraphs>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CONIFEREN</vt:lpstr>
      <vt:lpstr>1. Abies, Koreaanse spar</vt:lpstr>
      <vt:lpstr>2. Chamaecyparis, dwergcypres</vt:lpstr>
      <vt:lpstr>3. Ginkgo, Japanse notenboom</vt:lpstr>
      <vt:lpstr>4. Juniperus, jeneverbes.</vt:lpstr>
      <vt:lpstr>5. Picea, kerstspar/kerstboom</vt:lpstr>
      <vt:lpstr>6. Pinus, den/pijnboom</vt:lpstr>
      <vt:lpstr>7. Taxus (baccata), venijnboom</vt:lpstr>
      <vt:lpstr>8. Thuja, levensboom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Kamerplanten</dc:title>
  <dc:creator>admin</dc:creator>
  <cp:lastModifiedBy>Regien ten Napel</cp:lastModifiedBy>
  <cp:revision>10</cp:revision>
  <dcterms:created xsi:type="dcterms:W3CDTF">2016-02-17T14:42:08Z</dcterms:created>
  <dcterms:modified xsi:type="dcterms:W3CDTF">2016-07-13T08:20:04Z</dcterms:modified>
</cp:coreProperties>
</file>