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9702-FC76-4F65-9A0E-91530BF1F4A7}" type="datetimeFigureOut">
              <a:rPr lang="nl-NL" smtClean="0"/>
              <a:pPr/>
              <a:t>11-7-2016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75BF-6AB7-437D-B0A1-9CF63F9BB83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9702-FC76-4F65-9A0E-91530BF1F4A7}" type="datetimeFigureOut">
              <a:rPr lang="nl-NL" smtClean="0"/>
              <a:pPr/>
              <a:t>11-7-2016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75BF-6AB7-437D-B0A1-9CF63F9BB83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9702-FC76-4F65-9A0E-91530BF1F4A7}" type="datetimeFigureOut">
              <a:rPr lang="nl-NL" smtClean="0"/>
              <a:pPr/>
              <a:t>11-7-2016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75BF-6AB7-437D-B0A1-9CF63F9BB83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9702-FC76-4F65-9A0E-91530BF1F4A7}" type="datetimeFigureOut">
              <a:rPr lang="nl-NL" smtClean="0"/>
              <a:pPr/>
              <a:t>11-7-2016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75BF-6AB7-437D-B0A1-9CF63F9BB83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9702-FC76-4F65-9A0E-91530BF1F4A7}" type="datetimeFigureOut">
              <a:rPr lang="nl-NL" smtClean="0"/>
              <a:pPr/>
              <a:t>11-7-2016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75BF-6AB7-437D-B0A1-9CF63F9BB83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9702-FC76-4F65-9A0E-91530BF1F4A7}" type="datetimeFigureOut">
              <a:rPr lang="nl-NL" smtClean="0"/>
              <a:pPr/>
              <a:t>11-7-2016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75BF-6AB7-437D-B0A1-9CF63F9BB83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9702-FC76-4F65-9A0E-91530BF1F4A7}" type="datetimeFigureOut">
              <a:rPr lang="nl-NL" smtClean="0"/>
              <a:pPr/>
              <a:t>11-7-2016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75BF-6AB7-437D-B0A1-9CF63F9BB83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9702-FC76-4F65-9A0E-91530BF1F4A7}" type="datetimeFigureOut">
              <a:rPr lang="nl-NL" smtClean="0"/>
              <a:pPr/>
              <a:t>11-7-2016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75BF-6AB7-437D-B0A1-9CF63F9BB83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9702-FC76-4F65-9A0E-91530BF1F4A7}" type="datetimeFigureOut">
              <a:rPr lang="nl-NL" smtClean="0"/>
              <a:pPr/>
              <a:t>11-7-2016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75BF-6AB7-437D-B0A1-9CF63F9BB83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9702-FC76-4F65-9A0E-91530BF1F4A7}" type="datetimeFigureOut">
              <a:rPr lang="nl-NL" smtClean="0"/>
              <a:pPr/>
              <a:t>11-7-2016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75BF-6AB7-437D-B0A1-9CF63F9BB83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E9702-FC76-4F65-9A0E-91530BF1F4A7}" type="datetimeFigureOut">
              <a:rPr lang="nl-NL" smtClean="0"/>
              <a:pPr/>
              <a:t>11-7-2016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75BF-6AB7-437D-B0A1-9CF63F9BB83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E9702-FC76-4F65-9A0E-91530BF1F4A7}" type="datetimeFigureOut">
              <a:rPr lang="nl-NL" smtClean="0"/>
              <a:pPr/>
              <a:t>11-7-2016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375BF-6AB7-437D-B0A1-9CF63F9BB83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8000" b="1" dirty="0" smtClean="0"/>
              <a:t>Bio-Bingo! </a:t>
            </a:r>
            <a:endParaRPr lang="nl-NL" sz="8000" b="1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556792"/>
            <a:ext cx="6709717" cy="37574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2" descr="http://previews.123rf.com/images/koya79/koya791202/koya79120200632/12331384-first-prize-golden-3d-laurel-isolated-on-white-background-Stock-Pho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37561">
            <a:off x="7668345" y="5425001"/>
            <a:ext cx="1169503" cy="116950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kstvak 5"/>
          <p:cNvSpPr txBox="1"/>
          <p:nvPr/>
        </p:nvSpPr>
        <p:spPr>
          <a:xfrm>
            <a:off x="1763688" y="5733256"/>
            <a:ext cx="5400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 smtClean="0"/>
              <a:t>Bron: http</a:t>
            </a:r>
            <a:r>
              <a:rPr lang="nl-NL" sz="1000" dirty="0" smtClean="0"/>
              <a:t>://www.naroomagolf.com.au/bingo/</a:t>
            </a:r>
            <a:endParaRPr lang="nl-NL" sz="1000" dirty="0"/>
          </a:p>
        </p:txBody>
      </p:sp>
    </p:spTree>
    <p:extLst>
      <p:ext uri="{BB962C8B-B14F-4D97-AF65-F5344CB8AC3E}">
        <p14:creationId xmlns="" xmlns:p14="http://schemas.microsoft.com/office/powerpoint/2010/main" val="305431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werkt het?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smtClean="0"/>
              <a:t>Je krijgt een bingokaart met 25 vakjes</a:t>
            </a:r>
          </a:p>
          <a:p>
            <a:r>
              <a:rPr lang="nl-NL" dirty="0" smtClean="0"/>
              <a:t>Hierin staan 25 begrippen uit thema 4</a:t>
            </a:r>
          </a:p>
          <a:p>
            <a:r>
              <a:rPr lang="nl-NL" dirty="0" smtClean="0"/>
              <a:t>Ik lees steeds de beschrijving van een begrip voor</a:t>
            </a:r>
          </a:p>
          <a:p>
            <a:r>
              <a:rPr lang="nl-NL" dirty="0" smtClean="0"/>
              <a:t>Als je dit begrip op je kaart hebt dan streep je die door of kleur je die in</a:t>
            </a:r>
          </a:p>
          <a:p>
            <a:r>
              <a:rPr lang="nl-NL" dirty="0" smtClean="0"/>
              <a:t>Soms staat het begrip niet op jouw kaart </a:t>
            </a:r>
          </a:p>
          <a:p>
            <a:r>
              <a:rPr lang="nl-NL" dirty="0" smtClean="0"/>
              <a:t>Als je </a:t>
            </a:r>
            <a:r>
              <a:rPr lang="nl-NL" i="1" dirty="0" smtClean="0"/>
              <a:t>de juiste rij / hele kaart </a:t>
            </a:r>
            <a:r>
              <a:rPr lang="nl-NL" dirty="0" smtClean="0"/>
              <a:t>vol hebt roep je natuurlijk: </a:t>
            </a:r>
            <a:r>
              <a:rPr lang="nl-NL" b="1" dirty="0" smtClean="0"/>
              <a:t>BINGO! </a:t>
            </a:r>
          </a:p>
          <a:p>
            <a:r>
              <a:rPr lang="nl-NL" dirty="0" smtClean="0"/>
              <a:t>Je kaart wordt gecontroleerd en als het klopt krijg je een prijs</a:t>
            </a:r>
          </a:p>
          <a:p>
            <a:r>
              <a:rPr lang="nl-NL" dirty="0" smtClean="0"/>
              <a:t>Als het niet klopt dan…..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11066560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95</Words>
  <Application>Microsoft Office PowerPoint</Application>
  <PresentationFormat>Diavoorstelling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Office-thema</vt:lpstr>
      <vt:lpstr>Bio-Bingo! </vt:lpstr>
      <vt:lpstr>Hoe werkt het?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Bio-Bingo! </dc:title>
  <dc:creator>Henrike van Leuveren</dc:creator>
  <cp:lastModifiedBy>Henrike van Leuveren</cp:lastModifiedBy>
  <cp:revision>2</cp:revision>
  <dcterms:created xsi:type="dcterms:W3CDTF">2016-07-11T13:40:44Z</dcterms:created>
  <dcterms:modified xsi:type="dcterms:W3CDTF">2016-07-11T18:18:30Z</dcterms:modified>
</cp:coreProperties>
</file>