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3DA7-0BFC-4C54-B648-5D45347C020C}" type="datetimeFigureOut">
              <a:rPr lang="nl-NL" smtClean="0"/>
              <a:t>11-9-2014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3CEF-125A-4EBE-9E3E-7265DA006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662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3DA7-0BFC-4C54-B648-5D45347C020C}" type="datetimeFigureOut">
              <a:rPr lang="nl-NL" smtClean="0"/>
              <a:t>11-9-2014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3CEF-125A-4EBE-9E3E-7265DA006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10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3DA7-0BFC-4C54-B648-5D45347C020C}" type="datetimeFigureOut">
              <a:rPr lang="nl-NL" smtClean="0"/>
              <a:t>11-9-2014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3CEF-125A-4EBE-9E3E-7265DA006185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5231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3DA7-0BFC-4C54-B648-5D45347C020C}" type="datetimeFigureOut">
              <a:rPr lang="nl-NL" smtClean="0"/>
              <a:t>11-9-2014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3CEF-125A-4EBE-9E3E-7265DA006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1271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3DA7-0BFC-4C54-B648-5D45347C020C}" type="datetimeFigureOut">
              <a:rPr lang="nl-NL" smtClean="0"/>
              <a:t>11-9-2014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3CEF-125A-4EBE-9E3E-7265DA006185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9267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3DA7-0BFC-4C54-B648-5D45347C020C}" type="datetimeFigureOut">
              <a:rPr lang="nl-NL" smtClean="0"/>
              <a:t>11-9-2014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3CEF-125A-4EBE-9E3E-7265DA006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256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3DA7-0BFC-4C54-B648-5D45347C020C}" type="datetimeFigureOut">
              <a:rPr lang="nl-NL" smtClean="0"/>
              <a:t>11-9-2014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3CEF-125A-4EBE-9E3E-7265DA006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64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3DA7-0BFC-4C54-B648-5D45347C020C}" type="datetimeFigureOut">
              <a:rPr lang="nl-NL" smtClean="0"/>
              <a:t>11-9-2014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3CEF-125A-4EBE-9E3E-7265DA006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503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3DA7-0BFC-4C54-B648-5D45347C020C}" type="datetimeFigureOut">
              <a:rPr lang="nl-NL" smtClean="0"/>
              <a:t>11-9-2014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3CEF-125A-4EBE-9E3E-7265DA006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16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3DA7-0BFC-4C54-B648-5D45347C020C}" type="datetimeFigureOut">
              <a:rPr lang="nl-NL" smtClean="0"/>
              <a:t>11-9-2014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3CEF-125A-4EBE-9E3E-7265DA006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978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3DA7-0BFC-4C54-B648-5D45347C020C}" type="datetimeFigureOut">
              <a:rPr lang="nl-NL" smtClean="0"/>
              <a:t>11-9-2014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3CEF-125A-4EBE-9E3E-7265DA006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826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3DA7-0BFC-4C54-B648-5D45347C020C}" type="datetimeFigureOut">
              <a:rPr lang="nl-NL" smtClean="0"/>
              <a:t>11-9-2014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3CEF-125A-4EBE-9E3E-7265DA006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79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3DA7-0BFC-4C54-B648-5D45347C020C}" type="datetimeFigureOut">
              <a:rPr lang="nl-NL" smtClean="0"/>
              <a:t>11-9-2014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3CEF-125A-4EBE-9E3E-7265DA006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96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3DA7-0BFC-4C54-B648-5D45347C020C}" type="datetimeFigureOut">
              <a:rPr lang="nl-NL" smtClean="0"/>
              <a:t>11-9-2014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3CEF-125A-4EBE-9E3E-7265DA006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90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3DA7-0BFC-4C54-B648-5D45347C020C}" type="datetimeFigureOut">
              <a:rPr lang="nl-NL" smtClean="0"/>
              <a:t>11-9-2014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3CEF-125A-4EBE-9E3E-7265DA006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50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3DA7-0BFC-4C54-B648-5D45347C020C}" type="datetimeFigureOut">
              <a:rPr lang="nl-NL" smtClean="0"/>
              <a:t>11-9-2014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D3CEF-125A-4EBE-9E3E-7265DA006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44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C3DA7-0BFC-4C54-B648-5D45347C020C}" type="datetimeFigureOut">
              <a:rPr lang="nl-NL" smtClean="0"/>
              <a:t>11-9-2014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FD3CEF-125A-4EBE-9E3E-7265DA006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49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72216" y="150731"/>
            <a:ext cx="7766936" cy="1646302"/>
          </a:xfrm>
        </p:spPr>
        <p:txBody>
          <a:bodyPr/>
          <a:lstStyle/>
          <a:p>
            <a:pPr algn="l"/>
            <a:r>
              <a:rPr lang="nl-NL" dirty="0" smtClean="0"/>
              <a:t>Momentsleutel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72216" y="2234912"/>
            <a:ext cx="7766936" cy="1096899"/>
          </a:xfrm>
        </p:spPr>
        <p:txBody>
          <a:bodyPr/>
          <a:lstStyle/>
          <a:p>
            <a:pPr algn="l"/>
            <a:r>
              <a:rPr lang="nl-NL" dirty="0" smtClean="0"/>
              <a:t>Moment = kracht x arm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660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72216" y="150731"/>
            <a:ext cx="7766936" cy="1175793"/>
          </a:xfrm>
        </p:spPr>
        <p:txBody>
          <a:bodyPr/>
          <a:lstStyle/>
          <a:p>
            <a:pPr algn="l"/>
            <a:r>
              <a:rPr lang="nl-NL" dirty="0" smtClean="0"/>
              <a:t>Momentsleutel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72216" y="1416676"/>
            <a:ext cx="7766936" cy="1915135"/>
          </a:xfrm>
        </p:spPr>
        <p:txBody>
          <a:bodyPr/>
          <a:lstStyle/>
          <a:p>
            <a:pPr algn="l"/>
            <a:r>
              <a:rPr lang="nl-NL" dirty="0" smtClean="0"/>
              <a:t>afstelmogelijkheid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4" b="10693"/>
          <a:stretch/>
        </p:blipFill>
        <p:spPr>
          <a:xfrm>
            <a:off x="2535417" y="2234912"/>
            <a:ext cx="9181785" cy="446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09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72216" y="150731"/>
            <a:ext cx="7766936" cy="1175793"/>
          </a:xfrm>
        </p:spPr>
        <p:txBody>
          <a:bodyPr/>
          <a:lstStyle/>
          <a:p>
            <a:pPr algn="l"/>
            <a:r>
              <a:rPr lang="nl-NL" dirty="0" smtClean="0"/>
              <a:t>Momentsleutel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72216" y="1416676"/>
            <a:ext cx="3013418" cy="1915135"/>
          </a:xfrm>
        </p:spPr>
        <p:txBody>
          <a:bodyPr/>
          <a:lstStyle/>
          <a:p>
            <a:pPr algn="l"/>
            <a:r>
              <a:rPr lang="nl-NL" dirty="0" smtClean="0"/>
              <a:t>Na gebruik altijd terug zetten op nul NM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094"/>
            <a:ext cx="6642926" cy="496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4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72216" y="150731"/>
            <a:ext cx="7766936" cy="1175793"/>
          </a:xfrm>
        </p:spPr>
        <p:txBody>
          <a:bodyPr/>
          <a:lstStyle/>
          <a:p>
            <a:pPr algn="l"/>
            <a:r>
              <a:rPr lang="nl-NL" dirty="0" smtClean="0"/>
              <a:t>Momentsleutel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56306" y="1416676"/>
            <a:ext cx="4932370" cy="1915135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>Verschillende momenten categorieën.</a:t>
            </a:r>
          </a:p>
          <a:p>
            <a:pPr algn="l"/>
            <a:r>
              <a:rPr lang="nl-NL" dirty="0" smtClean="0"/>
              <a:t>100/200Nm</a:t>
            </a:r>
          </a:p>
          <a:p>
            <a:pPr algn="l"/>
            <a:r>
              <a:rPr lang="nl-NL" dirty="0" smtClean="0"/>
              <a:t>200/400Nm, enz.</a:t>
            </a:r>
          </a:p>
          <a:p>
            <a:pPr algn="l"/>
            <a:r>
              <a:rPr lang="nl-NL" dirty="0" smtClean="0"/>
              <a:t>Dit is een veel gebruikte kleinere uitvoering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7" b="21314"/>
          <a:stretch/>
        </p:blipFill>
        <p:spPr>
          <a:xfrm>
            <a:off x="346009" y="3331811"/>
            <a:ext cx="9181785" cy="333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7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72216" y="150731"/>
            <a:ext cx="7766936" cy="1175793"/>
          </a:xfrm>
        </p:spPr>
        <p:txBody>
          <a:bodyPr/>
          <a:lstStyle/>
          <a:p>
            <a:pPr algn="l"/>
            <a:r>
              <a:rPr lang="nl-NL" dirty="0" smtClean="0"/>
              <a:t>Momentsleutel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56306" y="1326524"/>
            <a:ext cx="7314962" cy="1043189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>Momentvermeerderaars.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29" y="1751528"/>
            <a:ext cx="6836764" cy="510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6213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</TotalTime>
  <Words>37</Words>
  <Application>Microsoft Office PowerPoint</Application>
  <PresentationFormat>Breedbeeld</PresentationFormat>
  <Paragraphs>13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Facet</vt:lpstr>
      <vt:lpstr>Momentsleutel</vt:lpstr>
      <vt:lpstr>Momentsleutel</vt:lpstr>
      <vt:lpstr>Momentsleutel</vt:lpstr>
      <vt:lpstr>Momentsleutel</vt:lpstr>
      <vt:lpstr>Momentsleutel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Momentsleutel</dc:title>
  <dc:creator>Jos Keulen</dc:creator>
  <cp:lastModifiedBy>Jos Keulen</cp:lastModifiedBy>
  <cp:revision>5</cp:revision>
  <dcterms:created xsi:type="dcterms:W3CDTF">2014-09-11T05:44:11Z</dcterms:created>
  <dcterms:modified xsi:type="dcterms:W3CDTF">2014-09-11T06:03:10Z</dcterms:modified>
</cp:coreProperties>
</file>