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63046-DB57-4D2A-BAC8-80B299F48238}" type="datetimeFigureOut">
              <a:rPr lang="nl-NL" smtClean="0"/>
              <a:t>27-6-2016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326EF-20A4-4DE9-BAB7-1000DFCDC8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9242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63046-DB57-4D2A-BAC8-80B299F48238}" type="datetimeFigureOut">
              <a:rPr lang="nl-NL" smtClean="0"/>
              <a:t>27-6-2016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326EF-20A4-4DE9-BAB7-1000DFCDC8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936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63046-DB57-4D2A-BAC8-80B299F48238}" type="datetimeFigureOut">
              <a:rPr lang="nl-NL" smtClean="0"/>
              <a:t>27-6-2016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326EF-20A4-4DE9-BAB7-1000DFCDC8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0349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6594E-7E86-4F7F-9C96-55D2E670050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27-6-2016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F1DF-2714-47F8-82EF-60E76159157E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1213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6594E-7E86-4F7F-9C96-55D2E670050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27-6-2016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F1DF-2714-47F8-82EF-60E76159157E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0801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6594E-7E86-4F7F-9C96-55D2E670050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27-6-2016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F1DF-2714-47F8-82EF-60E76159157E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199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6594E-7E86-4F7F-9C96-55D2E670050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27-6-2016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F1DF-2714-47F8-82EF-60E76159157E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7370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6594E-7E86-4F7F-9C96-55D2E670050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27-6-2016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F1DF-2714-47F8-82EF-60E76159157E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2073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6594E-7E86-4F7F-9C96-55D2E670050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27-6-2016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F1DF-2714-47F8-82EF-60E76159157E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3324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6594E-7E86-4F7F-9C96-55D2E670050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27-6-2016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F1DF-2714-47F8-82EF-60E76159157E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5417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6594E-7E86-4F7F-9C96-55D2E670050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27-6-2016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F1DF-2714-47F8-82EF-60E76159157E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206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63046-DB57-4D2A-BAC8-80B299F48238}" type="datetimeFigureOut">
              <a:rPr lang="nl-NL" smtClean="0"/>
              <a:t>27-6-2016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326EF-20A4-4DE9-BAB7-1000DFCDC8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29413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6594E-7E86-4F7F-9C96-55D2E670050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27-6-2016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F1DF-2714-47F8-82EF-60E76159157E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3116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6594E-7E86-4F7F-9C96-55D2E670050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27-6-2016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F1DF-2714-47F8-82EF-60E76159157E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5036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6594E-7E86-4F7F-9C96-55D2E670050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27-6-2016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F1DF-2714-47F8-82EF-60E76159157E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550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63046-DB57-4D2A-BAC8-80B299F48238}" type="datetimeFigureOut">
              <a:rPr lang="nl-NL" smtClean="0"/>
              <a:t>27-6-2016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326EF-20A4-4DE9-BAB7-1000DFCDC8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7048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63046-DB57-4D2A-BAC8-80B299F48238}" type="datetimeFigureOut">
              <a:rPr lang="nl-NL" smtClean="0"/>
              <a:t>27-6-2016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326EF-20A4-4DE9-BAB7-1000DFCDC8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7592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63046-DB57-4D2A-BAC8-80B299F48238}" type="datetimeFigureOut">
              <a:rPr lang="nl-NL" smtClean="0"/>
              <a:t>27-6-2016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326EF-20A4-4DE9-BAB7-1000DFCDC8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7966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63046-DB57-4D2A-BAC8-80B299F48238}" type="datetimeFigureOut">
              <a:rPr lang="nl-NL" smtClean="0"/>
              <a:t>27-6-2016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326EF-20A4-4DE9-BAB7-1000DFCDC8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6798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63046-DB57-4D2A-BAC8-80B299F48238}" type="datetimeFigureOut">
              <a:rPr lang="nl-NL" smtClean="0"/>
              <a:t>27-6-2016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326EF-20A4-4DE9-BAB7-1000DFCDC8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0082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63046-DB57-4D2A-BAC8-80B299F48238}" type="datetimeFigureOut">
              <a:rPr lang="nl-NL" smtClean="0"/>
              <a:t>27-6-2016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326EF-20A4-4DE9-BAB7-1000DFCDC8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558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63046-DB57-4D2A-BAC8-80B299F48238}" type="datetimeFigureOut">
              <a:rPr lang="nl-NL" smtClean="0"/>
              <a:t>27-6-2016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326EF-20A4-4DE9-BAB7-1000DFCDC8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7795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63046-DB57-4D2A-BAC8-80B299F48238}" type="datetimeFigureOut">
              <a:rPr lang="nl-NL" smtClean="0"/>
              <a:t>27-6-2016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326EF-20A4-4DE9-BAB7-1000DFCDC8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4160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6594E-7E86-4F7F-9C96-55D2E670050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27-6-2016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6F1DF-2714-47F8-82EF-60E76159157E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305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785611"/>
            <a:ext cx="9144000" cy="1352282"/>
          </a:xfrm>
        </p:spPr>
        <p:txBody>
          <a:bodyPr/>
          <a:lstStyle/>
          <a:p>
            <a:r>
              <a:rPr lang="nl-NL" dirty="0" smtClean="0"/>
              <a:t>Luchtinlaatsysteem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2756078"/>
            <a:ext cx="9144000" cy="2501721"/>
          </a:xfrm>
        </p:spPr>
        <p:txBody>
          <a:bodyPr/>
          <a:lstStyle/>
          <a:p>
            <a:pPr algn="l"/>
            <a:r>
              <a:rPr lang="nl-NL" dirty="0" smtClean="0"/>
              <a:t>In de motor wordt een mengsel van diesel en lucht verbrand.</a:t>
            </a:r>
            <a:br>
              <a:rPr lang="nl-NL" dirty="0" smtClean="0"/>
            </a:br>
            <a:r>
              <a:rPr lang="nl-NL" dirty="0" smtClean="0"/>
              <a:t>Verhouding   Diesel  - lucht</a:t>
            </a:r>
          </a:p>
          <a:p>
            <a:pPr algn="l"/>
            <a:r>
              <a:rPr lang="nl-NL" dirty="0"/>
              <a:t> </a:t>
            </a:r>
            <a:r>
              <a:rPr lang="nl-NL" dirty="0" smtClean="0"/>
              <a:t>                          </a:t>
            </a:r>
            <a:r>
              <a:rPr lang="nl-NL" dirty="0" smtClean="0">
                <a:solidFill>
                  <a:srgbClr val="FF0000"/>
                </a:solidFill>
              </a:rPr>
              <a:t>1        :     16</a:t>
            </a:r>
          </a:p>
          <a:p>
            <a:pPr algn="l"/>
            <a:endParaRPr lang="nl-NL" dirty="0">
              <a:solidFill>
                <a:srgbClr val="FF0000"/>
              </a:solidFill>
            </a:endParaRPr>
          </a:p>
          <a:p>
            <a:pPr algn="l"/>
            <a:r>
              <a:rPr lang="nl-NL" dirty="0" smtClean="0"/>
              <a:t>Dus aanzuigen van voldoende lucht is erg  belangrijk.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78250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Onderdelen en werking luchtinlaat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77296" y="2629693"/>
            <a:ext cx="4761829" cy="3047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661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Luchtfilters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Lucht moet schoon de motor in, anders kunnen gevolgen heel groot zijn. B.v. zandkorrels in de motor heeft fatale gevolgen.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   Enkele werkzaamheden die voor veel stof en vuil zorgen zijn b.v.</a:t>
            </a:r>
            <a:br>
              <a:rPr lang="nl-NL" dirty="0" smtClean="0"/>
            </a:br>
            <a:r>
              <a:rPr lang="nl-NL" dirty="0" smtClean="0"/>
              <a:t>   - zand rijden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- gras hakselen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- mais rijden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4202" y="3888427"/>
            <a:ext cx="3457977" cy="231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408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Luchtfilters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Droogfilter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Lucht wordt voornamelijk gefilterd door papierfilter. </a:t>
            </a:r>
            <a:br>
              <a:rPr lang="nl-NL" dirty="0" smtClean="0"/>
            </a:br>
            <a:r>
              <a:rPr lang="nl-NL" dirty="0" smtClean="0"/>
              <a:t>   Lucht gaat eerst door </a:t>
            </a:r>
            <a:r>
              <a:rPr lang="nl-NL" dirty="0" err="1" smtClean="0"/>
              <a:t>groffilter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*Oliebadfilter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Combinatie van filter en oliebad. Zware deeltjes blijven in olie achter. 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   Papierfilter is grover dan bij droogfilter.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84051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Droogfilter.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Reinigen met perslucht.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Van binnen naar buiten spuiten.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Druk niet te hoog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Geen vocht in de lucht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Controle op scheurtjes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8566" y="1825625"/>
            <a:ext cx="4217324" cy="233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555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Oliebadfilter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1258" y="1825625"/>
            <a:ext cx="864948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020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Gloeispiraal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Bij oudere trekkers wordt de aangezogen lucht door een gloeispiraal voor verwarmd. Hierdoor zal de lucht makkelijker ontbranden.</a:t>
            </a:r>
          </a:p>
          <a:p>
            <a:r>
              <a:rPr lang="nl-NL" dirty="0" smtClean="0"/>
              <a:t>Bij koude omstandigheden echt voorgloeien voor het starten.</a:t>
            </a:r>
            <a:br>
              <a:rPr lang="nl-NL" dirty="0" smtClean="0"/>
            </a:br>
            <a:r>
              <a:rPr lang="nl-NL" dirty="0" smtClean="0"/>
              <a:t>(accu levert nu lang niet maximale </a:t>
            </a:r>
            <a:r>
              <a:rPr lang="nl-NL" dirty="0" err="1" smtClean="0"/>
              <a:t>capacteit</a:t>
            </a:r>
            <a:r>
              <a:rPr lang="nl-NL" dirty="0" smtClean="0"/>
              <a:t>) </a:t>
            </a:r>
          </a:p>
          <a:p>
            <a:r>
              <a:rPr lang="nl-NL" smtClean="0"/>
              <a:t>Als één </a:t>
            </a:r>
            <a:r>
              <a:rPr lang="nl-NL" dirty="0" smtClean="0"/>
              <a:t>gloeispiraal stuk is zal de motor al moeilijker starten.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1670" y="4433417"/>
            <a:ext cx="1623676" cy="1131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50207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124</Words>
  <Application>Microsoft Office PowerPoint</Application>
  <PresentationFormat>Breedbeeld</PresentationFormat>
  <Paragraphs>30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1_Kantoorthema</vt:lpstr>
      <vt:lpstr>Luchtinlaatsysteem</vt:lpstr>
      <vt:lpstr>Onderdelen en werking luchtinlaat</vt:lpstr>
      <vt:lpstr>Luchtfilters</vt:lpstr>
      <vt:lpstr>Luchtfilters</vt:lpstr>
      <vt:lpstr>Droogfilter. </vt:lpstr>
      <vt:lpstr>Oliebadfilter</vt:lpstr>
      <vt:lpstr>Gloeispiraal 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Luchtinlaatsysteem</dc:title>
  <dc:creator>Johan Verlouw</dc:creator>
  <cp:lastModifiedBy>Johan Verlouw</cp:lastModifiedBy>
  <cp:revision>6</cp:revision>
  <dcterms:created xsi:type="dcterms:W3CDTF">2016-06-06T14:11:07Z</dcterms:created>
  <dcterms:modified xsi:type="dcterms:W3CDTF">2016-06-27T12:48:44Z</dcterms:modified>
</cp:coreProperties>
</file>