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90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90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87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5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78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6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1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36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31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68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19882-CE1D-435E-BC34-2628FD1AF9C6}" type="datetimeFigureOut">
              <a:rPr lang="nl-NL" smtClean="0"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5249A-CD82-4688-AB84-2B2ADD390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5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46975"/>
            <a:ext cx="9144000" cy="1545464"/>
          </a:xfrm>
        </p:spPr>
        <p:txBody>
          <a:bodyPr/>
          <a:lstStyle/>
          <a:p>
            <a:r>
              <a:rPr lang="nl-NL" dirty="0" smtClean="0"/>
              <a:t>Accu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nl-NL" b="1" dirty="0" smtClean="0"/>
              <a:t>Functie</a:t>
            </a:r>
            <a:r>
              <a:rPr lang="nl-NL" dirty="0" smtClean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Starten motor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Stroom opslag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Stroom leveren als dynamo te weinig levert.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443" y="2601084"/>
            <a:ext cx="3724543" cy="235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2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accu.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Elektrode van lood en loodoxide bevinden zich in verdund zwavelzuur. Hierdoor ontstaat er een spanningsverschil waardoor er een stroom gaat lopen.</a:t>
            </a:r>
          </a:p>
          <a:p>
            <a:r>
              <a:rPr lang="nl-NL" dirty="0" smtClean="0"/>
              <a:t>Accu heeft meerdere cellen.</a:t>
            </a:r>
          </a:p>
          <a:p>
            <a:r>
              <a:rPr lang="nl-NL" dirty="0" smtClean="0"/>
              <a:t>Elke cel kan dan b.v. 2 Volt leveren.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23" y="3621177"/>
            <a:ext cx="28098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3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Onderdelen.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9566" y="2439194"/>
            <a:ext cx="4871434" cy="399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2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Lezen van gegevens van accu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Elektrische lading Ah   (45 Ah betekend bijvoorbeeld max 20 A in 2,5 uur)</a:t>
            </a:r>
          </a:p>
          <a:p>
            <a:endParaRPr lang="nl-NL" dirty="0"/>
          </a:p>
          <a:p>
            <a:r>
              <a:rPr lang="nl-NL" dirty="0" smtClean="0"/>
              <a:t>Elektrische spanning = 12V.</a:t>
            </a:r>
          </a:p>
          <a:p>
            <a:endParaRPr lang="nl-NL" dirty="0"/>
          </a:p>
          <a:p>
            <a:r>
              <a:rPr lang="nl-NL" dirty="0" smtClean="0"/>
              <a:t>Vermogen van accu is afhankelijk van: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concentratie zuur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temperatuur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</a:t>
            </a:r>
            <a:r>
              <a:rPr lang="nl-NL" smtClean="0"/>
              <a:t>elektrische lading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22041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Breedbeeld</PresentationFormat>
  <Paragraphs>19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Accu</vt:lpstr>
      <vt:lpstr>Werking accu.</vt:lpstr>
      <vt:lpstr>Onderdelen.</vt:lpstr>
      <vt:lpstr>Lezen van gegevens van accu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</dc:title>
  <dc:creator>Johan Verlouw</dc:creator>
  <cp:lastModifiedBy>Johan Verlouw</cp:lastModifiedBy>
  <cp:revision>3</cp:revision>
  <dcterms:created xsi:type="dcterms:W3CDTF">2016-06-01T11:48:13Z</dcterms:created>
  <dcterms:modified xsi:type="dcterms:W3CDTF">2016-06-01T11:57:30Z</dcterms:modified>
</cp:coreProperties>
</file>