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60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5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24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81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87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59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30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22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48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95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80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BF26-FE42-4F84-BF3C-6B903FD2202E}" type="datetimeFigureOut">
              <a:rPr lang="nl-NL" smtClean="0"/>
              <a:pPr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4586-E356-4F98-99CF-0EE4096645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7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37883"/>
            <a:ext cx="9144000" cy="1532586"/>
          </a:xfrm>
        </p:spPr>
        <p:txBody>
          <a:bodyPr/>
          <a:lstStyle/>
          <a:p>
            <a:r>
              <a:rPr lang="nl-NL" dirty="0" smtClean="0"/>
              <a:t>Smering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305318"/>
            <a:ext cx="9144000" cy="2952482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Alle mechanische onderdelen lopen langs elkaar heen. 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Er is dus continue wrijving van verschillende materialen tegen elkaar. Wrijving geeft warmte. Zonder smering zouden de materialen zo warm worden dat ze beginnen te smelten of ze plakken aan elkaar.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5023" y="4431003"/>
            <a:ext cx="4524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Oliefilters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Filter verwijdert de metaal en koolstofdeeltjes.</a:t>
            </a:r>
          </a:p>
          <a:p>
            <a:r>
              <a:rPr lang="nl-NL" dirty="0" smtClean="0"/>
              <a:t>Alle olie gaat door het filter.</a:t>
            </a:r>
          </a:p>
          <a:p>
            <a:r>
              <a:rPr lang="nl-NL" dirty="0" smtClean="0"/>
              <a:t>Olie gaat door papier of karton.</a:t>
            </a:r>
          </a:p>
          <a:p>
            <a:endParaRPr lang="nl-NL" dirty="0"/>
          </a:p>
          <a:p>
            <a:r>
              <a:rPr lang="nl-NL" dirty="0" smtClean="0"/>
              <a:t>Opschroeffilter</a:t>
            </a:r>
          </a:p>
          <a:p>
            <a:r>
              <a:rPr lang="nl-NL" dirty="0" smtClean="0"/>
              <a:t>Oliefilters met verwisselbaar filterelement.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0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</a:t>
            </a:r>
            <a:r>
              <a:rPr lang="nl-NL" dirty="0" err="1" smtClean="0"/>
              <a:t>Full-flow</a:t>
            </a:r>
            <a:r>
              <a:rPr lang="nl-NL" dirty="0" smtClean="0"/>
              <a:t> system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2158206"/>
            <a:ext cx="55435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Oliepomp.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Zorgt voor druk, zodat olie bovenin de motor kan komen.</a:t>
            </a:r>
          </a:p>
          <a:p>
            <a:r>
              <a:rPr lang="nl-NL" dirty="0" smtClean="0"/>
              <a:t>Retour is niet nodig, olie stroomt weer in carter terug.</a:t>
            </a:r>
          </a:p>
          <a:p>
            <a:r>
              <a:rPr lang="nl-NL" dirty="0" smtClean="0"/>
              <a:t>Oliepomp afhankelijk van motortoerental.</a:t>
            </a:r>
          </a:p>
          <a:p>
            <a:r>
              <a:rPr lang="nl-NL" dirty="0" smtClean="0"/>
              <a:t>Meeste gevallen een tandwielpomp.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Tandwielpomp.</a:t>
            </a:r>
            <a:endParaRPr lang="nl-NL" dirty="0"/>
          </a:p>
        </p:txBody>
      </p:sp>
      <p:pic>
        <p:nvPicPr>
          <p:cNvPr id="1026" name="Picture 2" descr="C:\Documents and Settings\Dhr. Verlouw\Mijn documenten\Mijn afbeeldingen\imagesCA3L1EV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777" y="2823099"/>
            <a:ext cx="2648413" cy="257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Dashboard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10619"/>
            <a:ext cx="6553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Storingen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Olieverbruik</a:t>
            </a:r>
          </a:p>
          <a:p>
            <a:r>
              <a:rPr lang="nl-NL" dirty="0" smtClean="0"/>
              <a:t>Olie lekkage</a:t>
            </a:r>
          </a:p>
          <a:p>
            <a:r>
              <a:rPr lang="nl-NL" dirty="0" smtClean="0"/>
              <a:t>Te lage oliedruk</a:t>
            </a:r>
          </a:p>
          <a:p>
            <a:r>
              <a:rPr lang="nl-NL" dirty="0" smtClean="0"/>
              <a:t>Te hoge oliedruk</a:t>
            </a:r>
          </a:p>
          <a:p>
            <a:r>
              <a:rPr lang="nl-NL" dirty="0" smtClean="0"/>
              <a:t>Te hoge olie temperatuur</a:t>
            </a:r>
          </a:p>
          <a:p>
            <a:r>
              <a:rPr lang="nl-NL" dirty="0" smtClean="0"/>
              <a:t>Te lage olie temperatuur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Olieverbruik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Teveel olie wordt verbrand in verbrandingsruimte</a:t>
            </a:r>
          </a:p>
          <a:p>
            <a:pPr>
              <a:buNone/>
            </a:pPr>
            <a:r>
              <a:rPr lang="nl-NL" dirty="0" smtClean="0"/>
              <a:t>    -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versleten zuigerveren</a:t>
            </a:r>
          </a:p>
          <a:p>
            <a:pPr>
              <a:buNone/>
            </a:pP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    -versleten lagers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Dhr. Verlouw\Mijn documenten\Mijn afbeeldingen\imagesCAPO5QM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9226" y="2813701"/>
            <a:ext cx="2540059" cy="248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Olielekkage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Verdwijnt olie uit de motor.</a:t>
            </a:r>
          </a:p>
          <a:p>
            <a:pPr>
              <a:buNone/>
            </a:pPr>
            <a:r>
              <a:rPr lang="nl-NL" dirty="0" smtClean="0"/>
              <a:t>   -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kapotte keerringen</a:t>
            </a:r>
          </a:p>
          <a:p>
            <a:pPr>
              <a:buNone/>
            </a:pP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   - kapotte pakkingen</a:t>
            </a:r>
          </a:p>
          <a:p>
            <a:pPr>
              <a:buNone/>
            </a:pP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   - kapotte </a:t>
            </a:r>
            <a:r>
              <a:rPr lang="nl-NL" dirty="0" err="1" smtClean="0">
                <a:solidFill>
                  <a:schemeClr val="accent3">
                    <a:lumMod val="75000"/>
                  </a:schemeClr>
                </a:solidFill>
              </a:rPr>
              <a:t>afdichtings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 ringen</a:t>
            </a: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Te lage oliedruk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 dunne olie (te weinig weerstand voor de olie)</a:t>
            </a:r>
          </a:p>
          <a:p>
            <a:r>
              <a:rPr lang="nl-NL" dirty="0" smtClean="0"/>
              <a:t>Versleten lagers (geen drukopbouw)</a:t>
            </a:r>
          </a:p>
          <a:p>
            <a:r>
              <a:rPr lang="nl-NL" dirty="0" smtClean="0"/>
              <a:t>Versleten oliepomp</a:t>
            </a:r>
          </a:p>
          <a:p>
            <a:r>
              <a:rPr lang="nl-NL" dirty="0" smtClean="0"/>
              <a:t>Vervuiling aanzuiging oliepomp (onvoldoende olie aanzuigen)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71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Te hoge oliedruk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Overdruk ventiel stuk. (klep gaat niet open, olie kan niet weg)</a:t>
            </a:r>
          </a:p>
          <a:p>
            <a:pPr marL="0" indent="0">
              <a:buNone/>
            </a:pPr>
            <a:r>
              <a:rPr lang="nl-NL" dirty="0" smtClean="0"/>
              <a:t>Oliefilter verstopt.</a:t>
            </a:r>
          </a:p>
          <a:p>
            <a:pPr marL="0" indent="0">
              <a:buNone/>
            </a:pPr>
            <a:r>
              <a:rPr lang="nl-NL" dirty="0" smtClean="0"/>
              <a:t>Geen lampje op dashboard, wel meter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13" y="2789349"/>
            <a:ext cx="2621386" cy="26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Functie van smeerolie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Smeren</a:t>
            </a:r>
            <a:r>
              <a:rPr lang="nl-NL" dirty="0" smtClean="0"/>
              <a:t> (Wrijving zoveel mogelijk verminderen).</a:t>
            </a:r>
          </a:p>
          <a:p>
            <a:r>
              <a:rPr lang="nl-NL" dirty="0" smtClean="0">
                <a:solidFill>
                  <a:srgbClr val="92D050"/>
                </a:solidFill>
              </a:rPr>
              <a:t>Afdichte</a:t>
            </a:r>
            <a:r>
              <a:rPr lang="nl-N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nl-NL" dirty="0" smtClean="0"/>
              <a:t>. (Voor een goede compressie tijdens compressieslag)</a:t>
            </a:r>
          </a:p>
          <a:p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Warmte afvoer</a:t>
            </a:r>
            <a:r>
              <a:rPr lang="nl-NL" dirty="0" smtClean="0"/>
              <a:t>. (Olie blijft keurig op temperatuur, onderdelen worden enigszins gekoeld.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>
                <a:solidFill>
                  <a:srgbClr val="7030A0"/>
                </a:solidFill>
              </a:rPr>
              <a:t>Vuilafvoer</a:t>
            </a:r>
            <a:r>
              <a:rPr lang="nl-NL" dirty="0" smtClean="0"/>
              <a:t>. (Roetdeeltjes en slijpsel wordt afgevoerd)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Geluiddemping </a:t>
            </a:r>
            <a:r>
              <a:rPr lang="nl-NL" dirty="0" smtClean="0"/>
              <a:t>(Olie geeft trillingen minder goed door)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0628" y="3534983"/>
            <a:ext cx="2390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Te hoge olietemperatuur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Te laag oliepeil  (Olie is nu tekort in het carter)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Hoge buitentemperatuur.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Oliekoeler vervuilt.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Hoge belasting motor.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Te lage olietemperatuur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korte afstanden </a:t>
            </a:r>
            <a:r>
              <a:rPr lang="nl-NL" dirty="0" err="1" smtClean="0"/>
              <a:t>afstanden</a:t>
            </a:r>
            <a:r>
              <a:rPr lang="nl-NL" dirty="0" smtClean="0"/>
              <a:t> (olie komt niet op temperatuur, ontstaan van waterdamp).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822" y="2778616"/>
            <a:ext cx="3915177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Smeerolie.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 smtClean="0"/>
              <a:t>Twee aspecten belangrijk: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Viscositeit   </a:t>
            </a:r>
          </a:p>
          <a:p>
            <a:pPr marL="0" indent="0">
              <a:buNone/>
            </a:pP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 - Kwaliteit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3822" y="2804106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Viscositeit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viscositeit geeft de vloeibaarheid (stroperigheid) aan van de olie.</a:t>
            </a:r>
          </a:p>
          <a:p>
            <a:r>
              <a:rPr lang="nl-NL" dirty="0" smtClean="0"/>
              <a:t>Deze wordt bepaald bij een temperatuur van 373 K. (100°C)</a:t>
            </a:r>
          </a:p>
          <a:p>
            <a:r>
              <a:rPr lang="nl-NL" dirty="0" smtClean="0"/>
              <a:t>Olie wordt genoemd naar SAE- code.</a:t>
            </a:r>
          </a:p>
          <a:p>
            <a:r>
              <a:rPr lang="nl-NL" dirty="0" smtClean="0"/>
              <a:t>SAE 20 is dunner dan SAE 30.</a:t>
            </a:r>
          </a:p>
          <a:p>
            <a:r>
              <a:rPr lang="nl-NL" dirty="0" smtClean="0"/>
              <a:t>Viscositeit verschilt in zomer en winter.</a:t>
            </a:r>
          </a:p>
          <a:p>
            <a:r>
              <a:rPr lang="nl-NL" dirty="0" smtClean="0"/>
              <a:t>Daarom </a:t>
            </a:r>
            <a:r>
              <a:rPr lang="nl-NL" dirty="0" err="1" smtClean="0"/>
              <a:t>multigrade</a:t>
            </a:r>
            <a:r>
              <a:rPr lang="nl-NL" dirty="0" smtClean="0"/>
              <a:t> olie. Olie die zowel bij warmte als koude dezelfde dikte blijft behouden.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71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Viscositeit.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1857" y="2173355"/>
            <a:ext cx="5439172" cy="43513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0754" y="238661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Kwaliteit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Kwaliteit wordt bepaald door de eigenschappen die de olie heeft.</a:t>
            </a:r>
          </a:p>
          <a:p>
            <a:r>
              <a:rPr lang="nl-NL" dirty="0" smtClean="0"/>
              <a:t>Kwaliteit wordt beïnvloed door het aantal  “dopes”</a:t>
            </a:r>
          </a:p>
          <a:p>
            <a:r>
              <a:rPr lang="nl-NL" dirty="0" smtClean="0"/>
              <a:t>Dopes voor:</a:t>
            </a:r>
          </a:p>
          <a:p>
            <a:r>
              <a:rPr lang="nl-NL" dirty="0"/>
              <a:t> </a:t>
            </a:r>
            <a:r>
              <a:rPr lang="nl-NL" dirty="0" smtClean="0"/>
              <a:t>- stolpunt te verlagen, - anti corrosie, - anti schuim, hechting, reiniging.</a:t>
            </a:r>
          </a:p>
          <a:p>
            <a:r>
              <a:rPr lang="nl-NL" dirty="0" smtClean="0"/>
              <a:t>Voor elke motor of belasting de juiste olie.</a:t>
            </a:r>
          </a:p>
          <a:p>
            <a:r>
              <a:rPr lang="nl-NL" dirty="0" smtClean="0"/>
              <a:t>Elke fabrikant zijn eigen verkooppraatje.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4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Smeersystemen.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Mengsmering</a:t>
            </a:r>
          </a:p>
          <a:p>
            <a:r>
              <a:rPr lang="nl-NL" dirty="0" smtClean="0"/>
              <a:t>Spatsmering</a:t>
            </a:r>
          </a:p>
          <a:p>
            <a:r>
              <a:rPr lang="nl-NL" dirty="0" smtClean="0"/>
              <a:t>DRUKSMERING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8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Druksmering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4324" y="3077369"/>
            <a:ext cx="3835163" cy="28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Druksmering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881" y="1738400"/>
            <a:ext cx="4293740" cy="47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7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427</Words>
  <Application>Microsoft Office PowerPoint</Application>
  <PresentationFormat>Breedbeeld</PresentationFormat>
  <Paragraphs>88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Smering</vt:lpstr>
      <vt:lpstr>  Functie van smeerolie</vt:lpstr>
      <vt:lpstr>    Smeerolie.</vt:lpstr>
      <vt:lpstr>    Viscositeit</vt:lpstr>
      <vt:lpstr>    Viscositeit.</vt:lpstr>
      <vt:lpstr>    Kwaliteit</vt:lpstr>
      <vt:lpstr>   Smeersystemen.</vt:lpstr>
      <vt:lpstr>   Druksmering</vt:lpstr>
      <vt:lpstr>    Druksmering</vt:lpstr>
      <vt:lpstr>   Oliefilters</vt:lpstr>
      <vt:lpstr>   Full-flow system</vt:lpstr>
      <vt:lpstr>    Oliepomp.</vt:lpstr>
      <vt:lpstr>   Tandwielpomp.</vt:lpstr>
      <vt:lpstr>    Dashboard</vt:lpstr>
      <vt:lpstr>    Storingen</vt:lpstr>
      <vt:lpstr>   Olieverbruik</vt:lpstr>
      <vt:lpstr>    Olielekkage</vt:lpstr>
      <vt:lpstr>   Te lage oliedruk</vt:lpstr>
      <vt:lpstr>   Te hoge oliedruk</vt:lpstr>
      <vt:lpstr>  Te hoge olietemperatuur</vt:lpstr>
      <vt:lpstr>  Te lage olietemperatuur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Smering</dc:title>
  <dc:creator>Johan Verlouw</dc:creator>
  <cp:lastModifiedBy>Johan Verlouw</cp:lastModifiedBy>
  <cp:revision>19</cp:revision>
  <dcterms:created xsi:type="dcterms:W3CDTF">2015-11-09T14:19:09Z</dcterms:created>
  <dcterms:modified xsi:type="dcterms:W3CDTF">2016-02-01T14:54:04Z</dcterms:modified>
</cp:coreProperties>
</file>